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50"/>
  </p:notesMasterIdLst>
  <p:handoutMasterIdLst>
    <p:handoutMasterId r:id="rId51"/>
  </p:handoutMasterIdLst>
  <p:sldIdLst>
    <p:sldId id="436" r:id="rId5"/>
    <p:sldId id="457" r:id="rId6"/>
    <p:sldId id="479" r:id="rId7"/>
    <p:sldId id="480" r:id="rId8"/>
    <p:sldId id="481" r:id="rId9"/>
    <p:sldId id="483" r:id="rId10"/>
    <p:sldId id="484" r:id="rId11"/>
    <p:sldId id="390" r:id="rId12"/>
    <p:sldId id="391" r:id="rId13"/>
    <p:sldId id="392" r:id="rId14"/>
    <p:sldId id="393" r:id="rId15"/>
    <p:sldId id="469" r:id="rId16"/>
    <p:sldId id="389" r:id="rId17"/>
    <p:sldId id="529" r:id="rId18"/>
    <p:sldId id="530" r:id="rId19"/>
    <p:sldId id="524" r:id="rId20"/>
    <p:sldId id="384" r:id="rId21"/>
    <p:sldId id="372" r:id="rId22"/>
    <p:sldId id="348" r:id="rId23"/>
    <p:sldId id="394" r:id="rId24"/>
    <p:sldId id="531" r:id="rId25"/>
    <p:sldId id="532" r:id="rId26"/>
    <p:sldId id="397" r:id="rId27"/>
    <p:sldId id="398" r:id="rId28"/>
    <p:sldId id="400" r:id="rId29"/>
    <p:sldId id="401" r:id="rId30"/>
    <p:sldId id="402" r:id="rId31"/>
    <p:sldId id="404" r:id="rId32"/>
    <p:sldId id="412" r:id="rId33"/>
    <p:sldId id="413" r:id="rId34"/>
    <p:sldId id="414" r:id="rId35"/>
    <p:sldId id="419" r:id="rId36"/>
    <p:sldId id="420" r:id="rId37"/>
    <p:sldId id="501" r:id="rId38"/>
    <p:sldId id="502" r:id="rId39"/>
    <p:sldId id="503" r:id="rId40"/>
    <p:sldId id="534" r:id="rId41"/>
    <p:sldId id="500" r:id="rId42"/>
    <p:sldId id="533" r:id="rId43"/>
    <p:sldId id="535" r:id="rId44"/>
    <p:sldId id="536" r:id="rId45"/>
    <p:sldId id="537" r:id="rId46"/>
    <p:sldId id="538" r:id="rId47"/>
    <p:sldId id="539" r:id="rId48"/>
    <p:sldId id="540"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wkward_Questions" id="{B57EBE6E-1848-7F4F-9B70-896EF1142983}">
          <p14:sldIdLst>
            <p14:sldId id="436"/>
            <p14:sldId id="457"/>
            <p14:sldId id="479"/>
            <p14:sldId id="480"/>
            <p14:sldId id="481"/>
            <p14:sldId id="483"/>
            <p14:sldId id="484"/>
            <p14:sldId id="390"/>
            <p14:sldId id="391"/>
            <p14:sldId id="392"/>
            <p14:sldId id="393"/>
            <p14:sldId id="469"/>
            <p14:sldId id="389"/>
            <p14:sldId id="529"/>
            <p14:sldId id="530"/>
            <p14:sldId id="524"/>
            <p14:sldId id="384"/>
            <p14:sldId id="372"/>
            <p14:sldId id="348"/>
            <p14:sldId id="394"/>
            <p14:sldId id="531"/>
            <p14:sldId id="532"/>
            <p14:sldId id="397"/>
            <p14:sldId id="398"/>
            <p14:sldId id="400"/>
            <p14:sldId id="401"/>
            <p14:sldId id="402"/>
            <p14:sldId id="404"/>
            <p14:sldId id="412"/>
            <p14:sldId id="413"/>
            <p14:sldId id="414"/>
            <p14:sldId id="419"/>
            <p14:sldId id="420"/>
            <p14:sldId id="501"/>
            <p14:sldId id="502"/>
            <p14:sldId id="503"/>
            <p14:sldId id="534"/>
            <p14:sldId id="500"/>
            <p14:sldId id="533"/>
            <p14:sldId id="535"/>
            <p14:sldId id="536"/>
            <p14:sldId id="537"/>
            <p14:sldId id="538"/>
            <p14:sldId id="539"/>
            <p14:sldId id="540"/>
          </p14:sldIdLst>
        </p14:section>
      </p14:sectionLst>
    </p:ext>
    <p:ext uri="{EFAFB233-063F-42B5-8137-9DF3F51BA10A}">
      <p15:sldGuideLst xmlns:p15="http://schemas.microsoft.com/office/powerpoint/2012/main">
        <p15:guide id="1" orient="horz" pos="2148" userDrawn="1">
          <p15:clr>
            <a:srgbClr val="A4A3A4"/>
          </p15:clr>
        </p15:guide>
        <p15:guide id="2" orient="horz" pos="2892" userDrawn="1">
          <p15:clr>
            <a:srgbClr val="A4A3A4"/>
          </p15:clr>
        </p15:guide>
        <p15:guide id="3" orient="horz" pos="2436" userDrawn="1">
          <p15:clr>
            <a:srgbClr val="A4A3A4"/>
          </p15:clr>
        </p15:guide>
        <p15:guide id="4" orient="horz" pos="3196">
          <p15:clr>
            <a:srgbClr val="A4A3A4"/>
          </p15:clr>
        </p15:guide>
        <p15:guide id="5" orient="horz" pos="1308" userDrawn="1">
          <p15:clr>
            <a:srgbClr val="A4A3A4"/>
          </p15:clr>
        </p15:guide>
        <p15:guide id="6" orient="horz" pos="1380" userDrawn="1">
          <p15:clr>
            <a:srgbClr val="A4A3A4"/>
          </p15:clr>
        </p15:guide>
        <p15:guide id="7" orient="horz" pos="2076" userDrawn="1">
          <p15:clr>
            <a:srgbClr val="A4A3A4"/>
          </p15:clr>
        </p15:guide>
        <p15:guide id="8" orient="horz" pos="132" userDrawn="1">
          <p15:clr>
            <a:srgbClr val="A4A3A4"/>
          </p15:clr>
        </p15:guide>
        <p15:guide id="9" orient="horz" pos="2100" userDrawn="1">
          <p15:clr>
            <a:srgbClr val="A4A3A4"/>
          </p15:clr>
        </p15:guide>
        <p15:guide id="10" orient="horz" pos="2820" userDrawn="1">
          <p15:clr>
            <a:srgbClr val="A4A3A4"/>
          </p15:clr>
        </p15:guide>
        <p15:guide id="11" pos="936" userDrawn="1">
          <p15:clr>
            <a:srgbClr val="A4A3A4"/>
          </p15:clr>
        </p15:guide>
        <p15:guide id="13" pos="2880" userDrawn="1">
          <p15:clr>
            <a:srgbClr val="A4A3A4"/>
          </p15:clr>
        </p15:guide>
        <p15:guide id="14" pos="2519">
          <p15:clr>
            <a:srgbClr val="A4A3A4"/>
          </p15:clr>
        </p15:guide>
        <p15:guide id="15" pos="4800" userDrawn="1">
          <p15:clr>
            <a:srgbClr val="A4A3A4"/>
          </p15:clr>
        </p15:guide>
        <p15:guide id="16" pos="2496" userDrawn="1">
          <p15:clr>
            <a:srgbClr val="A4A3A4"/>
          </p15:clr>
        </p15:guide>
        <p15:guide id="17" pos="1752" userDrawn="1">
          <p15:clr>
            <a:srgbClr val="A4A3A4"/>
          </p15:clr>
        </p15:guide>
        <p15:guide id="18" pos="984" userDrawn="1">
          <p15:clr>
            <a:srgbClr val="A4A3A4"/>
          </p15:clr>
        </p15:guide>
        <p15:guide id="19" pos="4848" userDrawn="1">
          <p15:clr>
            <a:srgbClr val="A4A3A4"/>
          </p15:clr>
        </p15:guide>
        <p15:guide id="20" pos="3264" userDrawn="1">
          <p15:clr>
            <a:srgbClr val="A4A3A4"/>
          </p15:clr>
        </p15:guide>
        <p15:guide id="21">
          <p15:clr>
            <a:srgbClr val="A4A3A4"/>
          </p15:clr>
        </p15:guide>
        <p15:guide id="22" pos="3288" userDrawn="1">
          <p15:clr>
            <a:srgbClr val="A4A3A4"/>
          </p15:clr>
        </p15:guide>
        <p15:guide id="23" pos="4008" userDrawn="1">
          <p15:clr>
            <a:srgbClr val="A4A3A4"/>
          </p15:clr>
        </p15:guide>
        <p15:guide id="24" pos="4056" userDrawn="1">
          <p15:clr>
            <a:srgbClr val="A4A3A4"/>
          </p15:clr>
        </p15:guide>
        <p15:guide id="25" pos="5544">
          <p15:clr>
            <a:srgbClr val="A4A3A4"/>
          </p15:clr>
        </p15:guide>
        <p15:guide id="26" pos="220">
          <p15:clr>
            <a:srgbClr val="A4A3A4"/>
          </p15:clr>
        </p15:guide>
        <p15:guide id="27" pos="34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David Griffith" initials="DG" lastIdx="23" clrIdx="2">
    <p:extLst/>
  </p:cmAuthor>
  <p:cmAuthor id="3" name="Brittany Hart" initials="BH" lastIdx="5" clrIdx="3">
    <p:extLst>
      <p:ext uri="{19B8F6BF-5375-455C-9EA6-DF929625EA0E}">
        <p15:presenceInfo xmlns:p15="http://schemas.microsoft.com/office/powerpoint/2012/main" userId="S-1-5-21-383413107-1061881802-891584314-10022" providerId="AD"/>
      </p:ext>
    </p:extLst>
  </p:cmAuthor>
  <p:cmAuthor id="4" name="Caitlyn Ryan" initials="CR" lastIdx="3" clrIdx="4">
    <p:extLst>
      <p:ext uri="{19B8F6BF-5375-455C-9EA6-DF929625EA0E}">
        <p15:presenceInfo xmlns:p15="http://schemas.microsoft.com/office/powerpoint/2012/main" userId="S-1-5-21-383413107-1061881802-891584314-1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C87"/>
    <a:srgbClr val="6AA72C"/>
    <a:srgbClr val="71B32F"/>
    <a:srgbClr val="3E6119"/>
    <a:srgbClr val="8E8F8E"/>
    <a:srgbClr val="8D8E8D"/>
    <a:srgbClr val="70BBF5"/>
    <a:srgbClr val="74BCF5"/>
    <a:srgbClr val="636463"/>
    <a:srgbClr val="CACB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94" autoAdjust="0"/>
    <p:restoredTop sz="91833" autoAdjust="0"/>
  </p:normalViewPr>
  <p:slideViewPr>
    <p:cSldViewPr snapToGrid="0" showGuides="1">
      <p:cViewPr varScale="1">
        <p:scale>
          <a:sx n="132" d="100"/>
          <a:sy n="132" d="100"/>
        </p:scale>
        <p:origin x="824" y="168"/>
      </p:cViewPr>
      <p:guideLst>
        <p:guide orient="horz" pos="2148"/>
        <p:guide orient="horz" pos="2892"/>
        <p:guide orient="horz" pos="2436"/>
        <p:guide orient="horz" pos="3196"/>
        <p:guide orient="horz" pos="1308"/>
        <p:guide orient="horz" pos="1380"/>
        <p:guide orient="horz" pos="2076"/>
        <p:guide orient="horz" pos="132"/>
        <p:guide orient="horz" pos="2100"/>
        <p:guide orient="horz" pos="2820"/>
        <p:guide pos="936"/>
        <p:guide pos="2880"/>
        <p:guide pos="2519"/>
        <p:guide pos="4800"/>
        <p:guide pos="2496"/>
        <p:guide pos="1752"/>
        <p:guide pos="984"/>
        <p:guide pos="4848"/>
        <p:guide pos="3264"/>
        <p:guide/>
        <p:guide pos="3288"/>
        <p:guide pos="4008"/>
        <p:guide pos="4056"/>
        <p:guide pos="5544"/>
        <p:guide pos="220"/>
        <p:guide pos="345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8-01-30T12:36:40.347" idx="2">
    <p:pos x="10" y="10"/>
    <p:text>suggestion: Blow up the blue arrow so that you can still see the orange arrow next, then pan or push to the next arrow. Adiran doesn't alwas have morph when he presents, unless it was specifically requested to return to the chevrons</p:text>
    <p:extLst>
      <p:ext uri="{C676402C-5697-4E1C-873F-D02D1690AC5C}">
        <p15:threadingInfo xmlns:p15="http://schemas.microsoft.com/office/powerpoint/2012/main" timeZoneBias="480"/>
      </p:ext>
    </p:extLst>
  </p:cm>
  <p:cm authorId="4" dt="2018-01-30T12:38:31.224" idx="3">
    <p:pos x="10" y="106"/>
    <p:text>example in the upper right.</p:text>
    <p:extLst>
      <p:ext uri="{C676402C-5697-4E1C-873F-D02D1690AC5C}">
        <p15:threadingInfo xmlns:p15="http://schemas.microsoft.com/office/powerpoint/2012/main" timeZoneBias="480">
          <p15:parentCm authorId="4" idx="2"/>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3/27/18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3/27/18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New Needs: </a:t>
            </a:r>
            <a:r>
              <a:rPr lang="en-US" b="0" dirty="0"/>
              <a:t>IoT, analytics, social media monitoring, scale with number of interactions times number of products shipped, predictive modeling</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35581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New Needs: </a:t>
            </a:r>
            <a:r>
              <a:rPr lang="en-US" b="0" dirty="0"/>
              <a:t>IoT, analytics, social media monitoring, scale with number of interactions times number of products shipped, predictive modeling</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2716896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New Needs: </a:t>
            </a:r>
            <a:r>
              <a:rPr lang="en-US" b="0" dirty="0"/>
              <a:t>IoT, analytics, social media monitoring, scale with number of interactions times number of products shipped, predictive modeling</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2600851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New Needs: </a:t>
            </a:r>
            <a:r>
              <a:rPr lang="en-US" b="0" dirty="0"/>
              <a:t>IoT, analytics, social media monitoring, scale with number of interactions times number of products shipped, predictive modeling</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358261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New Needs: </a:t>
            </a:r>
            <a:r>
              <a:rPr lang="en-US" b="0" dirty="0"/>
              <a:t>IoT, analytics, social media monitoring, scale with number of interactions times number of products shipped, predictive modeling</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2055596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New Needs: </a:t>
            </a:r>
            <a:r>
              <a:rPr lang="en-US" b="0" dirty="0"/>
              <a:t>IoT, analytics, social media monitoring, scale with number of interactions times number of products shipped, predictive modeling</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35118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New Needs: </a:t>
            </a:r>
            <a:r>
              <a:rPr lang="en-US" b="0" dirty="0"/>
              <a:t>IoT, analytics, social media monitoring, scale with number of interactions times number of products shipped, predictive modeling</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896239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49363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322080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62720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Education example</a:t>
            </a:r>
          </a:p>
          <a:p>
            <a:endParaRPr lang="en-US" dirty="0"/>
          </a:p>
          <a:p>
            <a:r>
              <a:rPr lang="en-US" b="1" dirty="0"/>
              <a:t>New World: </a:t>
            </a:r>
            <a:r>
              <a:rPr lang="en-US" dirty="0"/>
              <a:t>Product is interactive online content, customer is end user.  Result is a personal learning plan. Engagement and retention</a:t>
            </a:r>
          </a:p>
          <a:p>
            <a:endParaRPr lang="en-US" dirty="0"/>
          </a:p>
          <a:p>
            <a:r>
              <a:rPr lang="en-US" b="1" dirty="0"/>
              <a:t>New Needs: </a:t>
            </a:r>
            <a:r>
              <a:rPr lang="en-US" dirty="0"/>
              <a:t>Personalization, customer tracking, new channels direct to consumer by passing existing institutions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45648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Education example</a:t>
            </a:r>
          </a:p>
          <a:p>
            <a:endParaRPr lang="en-US" dirty="0"/>
          </a:p>
          <a:p>
            <a:r>
              <a:rPr lang="en-US" b="1" dirty="0"/>
              <a:t>New World: </a:t>
            </a:r>
            <a:r>
              <a:rPr lang="en-US" dirty="0"/>
              <a:t>Product is interactive online content, customer is end user.  Result is a personal learning plan. Engagement and retention</a:t>
            </a:r>
          </a:p>
          <a:p>
            <a:endParaRPr lang="en-US" dirty="0"/>
          </a:p>
          <a:p>
            <a:r>
              <a:rPr lang="en-US" b="1" dirty="0"/>
              <a:t>New Needs: </a:t>
            </a:r>
            <a:r>
              <a:rPr lang="en-US" dirty="0"/>
              <a:t>Personalization, customer tracking, new channels direct to consumer by passing existing institutions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75689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New Needs: </a:t>
            </a:r>
            <a:r>
              <a:rPr lang="en-US" b="0" dirty="0"/>
              <a:t>IoT, analytics, social media monitoring, scale with number of interactions times number of products shipped, predictive modeling</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1446411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New Needs: </a:t>
            </a:r>
            <a:r>
              <a:rPr lang="en-US" b="0" dirty="0"/>
              <a:t>IoT, analytics, social media monitoring, scale with number of interactions times number of products shipped, predictive modeling</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202330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tx1">
                    <a:lumMod val="50000"/>
                  </a:schemeClr>
                </a:solidFill>
              </a:rPr>
              <a:t>© 2017, Amazon Web Services, Inc. or its Affiliates. All rights reserved.</a:t>
            </a:r>
          </a:p>
        </p:txBody>
      </p:sp>
      <p:pic>
        <p:nvPicPr>
          <p:cNvPr id="14" name="Picture 13"/>
          <p:cNvPicPr>
            <a:picLocks noChangeAspect="1"/>
          </p:cNvPicPr>
          <p:nvPr userDrawn="1"/>
        </p:nvPicPr>
        <p:blipFill>
          <a:blip r:embed="rId2"/>
          <a:stretch>
            <a:fillRect/>
          </a:stretch>
        </p:blipFill>
        <p:spPr>
          <a:xfrm>
            <a:off x="7550150" y="4678208"/>
            <a:ext cx="1466850" cy="318810"/>
          </a:xfrm>
          <a:prstGeom prst="rect">
            <a:avLst/>
          </a:prstGeom>
        </p:spPr>
      </p:pic>
      <p:sp>
        <p:nvSpPr>
          <p:cNvPr id="2" name="Rectangle 1"/>
          <p:cNvSpPr/>
          <p:nvPr userDrawn="1"/>
        </p:nvSpPr>
        <p:spPr>
          <a:xfrm>
            <a:off x="8331200" y="4678208"/>
            <a:ext cx="685800" cy="384859"/>
          </a:xfrm>
          <a:prstGeom prst="rect">
            <a:avLst/>
          </a:prstGeom>
          <a:solidFill>
            <a:schemeClr val="tx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0579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299356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65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3074459" y="1674428"/>
            <a:ext cx="6069541" cy="1250668"/>
          </a:xfrm>
        </p:spPr>
        <p:txBody>
          <a:bodyPr anchor="ctr" anchorCtr="0">
            <a:noAutofit/>
          </a:bodyPr>
          <a:lstStyle>
            <a:lvl1pPr>
              <a:defRPr sz="3000"/>
            </a:lvl1pPr>
          </a:lstStyle>
          <a:p>
            <a:r>
              <a:rPr lang="en-US"/>
              <a:t>Click to edit Master title style</a:t>
            </a:r>
            <a:endParaRPr lang="en-US" dirty="0"/>
          </a:p>
        </p:txBody>
      </p:sp>
    </p:spTree>
    <p:extLst>
      <p:ext uri="{BB962C8B-B14F-4D97-AF65-F5344CB8AC3E}">
        <p14:creationId xmlns:p14="http://schemas.microsoft.com/office/powerpoint/2010/main" val="3755567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3482770"/>
            <a:ext cx="3683000" cy="433387"/>
          </a:xfrm>
        </p:spPr>
        <p:txBody>
          <a:bodyPr>
            <a:normAutofit/>
          </a:bodyPr>
          <a:lstStyle>
            <a:lvl1pPr marL="0" indent="0" algn="l">
              <a:buNone/>
              <a:defRPr sz="1600" baseline="0"/>
            </a:lvl1pPr>
          </a:lstStyle>
          <a:p>
            <a:pPr lvl="0"/>
            <a:r>
              <a:rPr lang="en-US"/>
              <a:t>Click to edit Master text styles</a:t>
            </a:r>
          </a:p>
        </p:txBody>
      </p:sp>
      <p:pic>
        <p:nvPicPr>
          <p:cNvPr id="5" name="Picture 4"/>
          <p:cNvPicPr>
            <a:picLocks noChangeAspect="1"/>
          </p:cNvPicPr>
          <p:nvPr userDrawn="1"/>
        </p:nvPicPr>
        <p:blipFill>
          <a:blip r:embed="rId2"/>
          <a:stretch>
            <a:fillRect/>
          </a:stretch>
        </p:blipFill>
        <p:spPr>
          <a:xfrm>
            <a:off x="7550150" y="4678208"/>
            <a:ext cx="1466850" cy="318810"/>
          </a:xfrm>
          <a:prstGeom prst="rect">
            <a:avLst/>
          </a:prstGeom>
        </p:spPr>
      </p:pic>
    </p:spTree>
    <p:extLst>
      <p:ext uri="{BB962C8B-B14F-4D97-AF65-F5344CB8AC3E}">
        <p14:creationId xmlns:p14="http://schemas.microsoft.com/office/powerpoint/2010/main" val="1391753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2"/>
            <a:ext cx="8229600" cy="301236"/>
          </a:xfrm>
          <a:prstGeom prst="rect">
            <a:avLst/>
          </a:prstGeom>
        </p:spPr>
        <p:txBody>
          <a:bodyPr/>
          <a:lstStyle>
            <a:lvl1pPr marL="0" indent="0">
              <a:buSzPct val="80000"/>
              <a:buFontTx/>
              <a:buNone/>
              <a:defRPr sz="2900" baseline="0">
                <a:latin typeface="Verdana"/>
                <a:cs typeface="Verdana"/>
              </a:defRPr>
            </a:lvl1pPr>
            <a:lvl2pPr marL="990427" indent="-380933">
              <a:buFont typeface="Wingdings" charset="2"/>
              <a:buChar char="§"/>
              <a:defRPr sz="2700">
                <a:latin typeface="Verdana"/>
                <a:cs typeface="Verdana"/>
              </a:defRPr>
            </a:lvl2pPr>
          </a:lstStyle>
          <a:p>
            <a:pPr lvl="0"/>
            <a:r>
              <a:rPr lang="en-US" dirty="0"/>
              <a:t>Click to edit Master text styles</a:t>
            </a:r>
          </a:p>
        </p:txBody>
      </p:sp>
      <p:sp>
        <p:nvSpPr>
          <p:cNvPr id="4" name="Title 1"/>
          <p:cNvSpPr>
            <a:spLocks noGrp="1"/>
          </p:cNvSpPr>
          <p:nvPr>
            <p:ph type="title"/>
          </p:nvPr>
        </p:nvSpPr>
        <p:spPr>
          <a:xfrm>
            <a:off x="457200" y="343391"/>
            <a:ext cx="8229600" cy="446661"/>
          </a:xfrm>
          <a:prstGeom prst="rect">
            <a:avLst/>
          </a:prstGeom>
        </p:spPr>
        <p:txBody>
          <a:bodyPr/>
          <a:lstStyle>
            <a:lvl1pPr algn="l">
              <a:defRPr sz="4300"/>
            </a:lvl1pPr>
          </a:lstStyle>
          <a:p>
            <a:r>
              <a:rPr lang="en-US"/>
              <a:t>Click to edit Master title style</a:t>
            </a:r>
            <a:endParaRPr lang="en-US" dirty="0"/>
          </a:p>
        </p:txBody>
      </p:sp>
    </p:spTree>
    <p:extLst>
      <p:ext uri="{BB962C8B-B14F-4D97-AF65-F5344CB8AC3E}">
        <p14:creationId xmlns:p14="http://schemas.microsoft.com/office/powerpoint/2010/main" val="90403301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2098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624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F2F2F2"/>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a:stretch>
            <a:fillRect/>
          </a:stretch>
        </p:blipFill>
        <p:spPr>
          <a:xfrm>
            <a:off x="7550150" y="4678208"/>
            <a:ext cx="1466850" cy="318810"/>
          </a:xfrm>
          <a:prstGeom prst="rect">
            <a:avLst/>
          </a:prstGeom>
        </p:spPr>
      </p:pic>
    </p:spTree>
    <p:extLst>
      <p:ext uri="{BB962C8B-B14F-4D97-AF65-F5344CB8AC3E}">
        <p14:creationId xmlns:p14="http://schemas.microsoft.com/office/powerpoint/2010/main" val="1670383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F2F2F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3052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tx1">
                    <a:lumMod val="95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9752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35399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Tree>
    <p:extLst>
      <p:ext uri="{BB962C8B-B14F-4D97-AF65-F5344CB8AC3E}">
        <p14:creationId xmlns:p14="http://schemas.microsoft.com/office/powerpoint/2010/main" val="1158100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1982296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6738189"/>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xStyles>
    <p:title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17" Type="http://schemas.openxmlformats.org/officeDocument/2006/relationships/image" Target="../media/image127.png"/><Relationship Id="rId21" Type="http://schemas.openxmlformats.org/officeDocument/2006/relationships/image" Target="../media/image31.png"/><Relationship Id="rId42" Type="http://schemas.openxmlformats.org/officeDocument/2006/relationships/image" Target="../media/image52.png"/><Relationship Id="rId63" Type="http://schemas.openxmlformats.org/officeDocument/2006/relationships/image" Target="../media/image73.png"/><Relationship Id="rId84" Type="http://schemas.openxmlformats.org/officeDocument/2006/relationships/image" Target="../media/image94.png"/><Relationship Id="rId138" Type="http://schemas.openxmlformats.org/officeDocument/2006/relationships/image" Target="../media/image148.png"/><Relationship Id="rId159" Type="http://schemas.openxmlformats.org/officeDocument/2006/relationships/image" Target="../media/image169.png"/><Relationship Id="rId170" Type="http://schemas.openxmlformats.org/officeDocument/2006/relationships/image" Target="../media/image180.png"/><Relationship Id="rId107" Type="http://schemas.openxmlformats.org/officeDocument/2006/relationships/image" Target="../media/image117.png"/><Relationship Id="rId11" Type="http://schemas.openxmlformats.org/officeDocument/2006/relationships/image" Target="../media/image21.png"/><Relationship Id="rId32" Type="http://schemas.openxmlformats.org/officeDocument/2006/relationships/image" Target="../media/image42.png"/><Relationship Id="rId53" Type="http://schemas.openxmlformats.org/officeDocument/2006/relationships/image" Target="../media/image63.png"/><Relationship Id="rId74" Type="http://schemas.openxmlformats.org/officeDocument/2006/relationships/image" Target="../media/image84.png"/><Relationship Id="rId128" Type="http://schemas.openxmlformats.org/officeDocument/2006/relationships/image" Target="../media/image138.png"/><Relationship Id="rId149" Type="http://schemas.openxmlformats.org/officeDocument/2006/relationships/image" Target="../media/image159.png"/><Relationship Id="rId5" Type="http://schemas.openxmlformats.org/officeDocument/2006/relationships/image" Target="../media/image16.png"/><Relationship Id="rId95" Type="http://schemas.openxmlformats.org/officeDocument/2006/relationships/image" Target="../media/image105.png"/><Relationship Id="rId160" Type="http://schemas.openxmlformats.org/officeDocument/2006/relationships/image" Target="../media/image170.png"/><Relationship Id="rId22" Type="http://schemas.openxmlformats.org/officeDocument/2006/relationships/image" Target="../media/image32.png"/><Relationship Id="rId43" Type="http://schemas.openxmlformats.org/officeDocument/2006/relationships/image" Target="../media/image53.png"/><Relationship Id="rId64" Type="http://schemas.openxmlformats.org/officeDocument/2006/relationships/image" Target="../media/image74.png"/><Relationship Id="rId118" Type="http://schemas.openxmlformats.org/officeDocument/2006/relationships/image" Target="../media/image128.png"/><Relationship Id="rId139" Type="http://schemas.openxmlformats.org/officeDocument/2006/relationships/image" Target="../media/image149.png"/><Relationship Id="rId85" Type="http://schemas.openxmlformats.org/officeDocument/2006/relationships/image" Target="../media/image95.png"/><Relationship Id="rId150" Type="http://schemas.openxmlformats.org/officeDocument/2006/relationships/image" Target="../media/image160.png"/><Relationship Id="rId171" Type="http://schemas.openxmlformats.org/officeDocument/2006/relationships/image" Target="../media/image181.png"/><Relationship Id="rId12" Type="http://schemas.openxmlformats.org/officeDocument/2006/relationships/image" Target="../media/image22.png"/><Relationship Id="rId33" Type="http://schemas.openxmlformats.org/officeDocument/2006/relationships/image" Target="../media/image43.png"/><Relationship Id="rId108" Type="http://schemas.openxmlformats.org/officeDocument/2006/relationships/image" Target="../media/image118.png"/><Relationship Id="rId129" Type="http://schemas.openxmlformats.org/officeDocument/2006/relationships/image" Target="../media/image139.png"/><Relationship Id="rId54" Type="http://schemas.openxmlformats.org/officeDocument/2006/relationships/image" Target="../media/image64.png"/><Relationship Id="rId75" Type="http://schemas.openxmlformats.org/officeDocument/2006/relationships/image" Target="../media/image85.png"/><Relationship Id="rId96" Type="http://schemas.openxmlformats.org/officeDocument/2006/relationships/image" Target="../media/image106.png"/><Relationship Id="rId140" Type="http://schemas.openxmlformats.org/officeDocument/2006/relationships/image" Target="../media/image150.png"/><Relationship Id="rId161" Type="http://schemas.openxmlformats.org/officeDocument/2006/relationships/image" Target="../media/image171.png"/><Relationship Id="rId6" Type="http://schemas.openxmlformats.org/officeDocument/2006/relationships/image" Target="../media/image17.png"/><Relationship Id="rId23" Type="http://schemas.openxmlformats.org/officeDocument/2006/relationships/image" Target="../media/image33.png"/><Relationship Id="rId28" Type="http://schemas.openxmlformats.org/officeDocument/2006/relationships/image" Target="../media/image38.png"/><Relationship Id="rId49" Type="http://schemas.openxmlformats.org/officeDocument/2006/relationships/image" Target="../media/image59.png"/><Relationship Id="rId114" Type="http://schemas.openxmlformats.org/officeDocument/2006/relationships/image" Target="../media/image124.png"/><Relationship Id="rId119" Type="http://schemas.openxmlformats.org/officeDocument/2006/relationships/image" Target="../media/image129.png"/><Relationship Id="rId44" Type="http://schemas.openxmlformats.org/officeDocument/2006/relationships/image" Target="../media/image54.png"/><Relationship Id="rId60" Type="http://schemas.openxmlformats.org/officeDocument/2006/relationships/image" Target="../media/image70.png"/><Relationship Id="rId65" Type="http://schemas.openxmlformats.org/officeDocument/2006/relationships/image" Target="../media/image75.png"/><Relationship Id="rId81" Type="http://schemas.openxmlformats.org/officeDocument/2006/relationships/image" Target="../media/image91.png"/><Relationship Id="rId86" Type="http://schemas.openxmlformats.org/officeDocument/2006/relationships/image" Target="../media/image96.png"/><Relationship Id="rId130" Type="http://schemas.openxmlformats.org/officeDocument/2006/relationships/image" Target="../media/image140.png"/><Relationship Id="rId135" Type="http://schemas.openxmlformats.org/officeDocument/2006/relationships/image" Target="../media/image145.png"/><Relationship Id="rId151" Type="http://schemas.openxmlformats.org/officeDocument/2006/relationships/image" Target="../media/image161.png"/><Relationship Id="rId156" Type="http://schemas.openxmlformats.org/officeDocument/2006/relationships/image" Target="../media/image166.png"/><Relationship Id="rId177" Type="http://schemas.openxmlformats.org/officeDocument/2006/relationships/image" Target="../media/image187.png"/><Relationship Id="rId172" Type="http://schemas.openxmlformats.org/officeDocument/2006/relationships/image" Target="../media/image182.png"/><Relationship Id="rId13" Type="http://schemas.openxmlformats.org/officeDocument/2006/relationships/image" Target="../media/image23.png"/><Relationship Id="rId18" Type="http://schemas.openxmlformats.org/officeDocument/2006/relationships/image" Target="../media/image28.png"/><Relationship Id="rId39" Type="http://schemas.openxmlformats.org/officeDocument/2006/relationships/image" Target="../media/image49.png"/><Relationship Id="rId109" Type="http://schemas.openxmlformats.org/officeDocument/2006/relationships/image" Target="../media/image119.png"/><Relationship Id="rId34" Type="http://schemas.openxmlformats.org/officeDocument/2006/relationships/image" Target="../media/image44.png"/><Relationship Id="rId50" Type="http://schemas.openxmlformats.org/officeDocument/2006/relationships/image" Target="../media/image60.png"/><Relationship Id="rId55" Type="http://schemas.openxmlformats.org/officeDocument/2006/relationships/image" Target="../media/image65.png"/><Relationship Id="rId76" Type="http://schemas.openxmlformats.org/officeDocument/2006/relationships/image" Target="../media/image86.png"/><Relationship Id="rId97" Type="http://schemas.openxmlformats.org/officeDocument/2006/relationships/image" Target="../media/image107.png"/><Relationship Id="rId104" Type="http://schemas.openxmlformats.org/officeDocument/2006/relationships/image" Target="../media/image114.png"/><Relationship Id="rId120" Type="http://schemas.openxmlformats.org/officeDocument/2006/relationships/image" Target="../media/image130.png"/><Relationship Id="rId125" Type="http://schemas.openxmlformats.org/officeDocument/2006/relationships/image" Target="../media/image135.png"/><Relationship Id="rId141" Type="http://schemas.openxmlformats.org/officeDocument/2006/relationships/image" Target="../media/image151.png"/><Relationship Id="rId146" Type="http://schemas.openxmlformats.org/officeDocument/2006/relationships/image" Target="../media/image156.png"/><Relationship Id="rId167" Type="http://schemas.openxmlformats.org/officeDocument/2006/relationships/image" Target="../media/image177.png"/><Relationship Id="rId7" Type="http://schemas.microsoft.com/office/2007/relationships/hdphoto" Target="../media/hdphoto3.wdp"/><Relationship Id="rId71" Type="http://schemas.openxmlformats.org/officeDocument/2006/relationships/image" Target="../media/image81.png"/><Relationship Id="rId92" Type="http://schemas.openxmlformats.org/officeDocument/2006/relationships/image" Target="../media/image102.png"/><Relationship Id="rId162" Type="http://schemas.openxmlformats.org/officeDocument/2006/relationships/image" Target="../media/image172.png"/><Relationship Id="rId2" Type="http://schemas.openxmlformats.org/officeDocument/2006/relationships/image" Target="../media/image13.png"/><Relationship Id="rId29" Type="http://schemas.openxmlformats.org/officeDocument/2006/relationships/image" Target="../media/image39.png"/><Relationship Id="rId24" Type="http://schemas.openxmlformats.org/officeDocument/2006/relationships/image" Target="../media/image34.png"/><Relationship Id="rId40" Type="http://schemas.openxmlformats.org/officeDocument/2006/relationships/image" Target="../media/image50.png"/><Relationship Id="rId45" Type="http://schemas.openxmlformats.org/officeDocument/2006/relationships/image" Target="../media/image55.png"/><Relationship Id="rId66" Type="http://schemas.openxmlformats.org/officeDocument/2006/relationships/image" Target="../media/image76.png"/><Relationship Id="rId87" Type="http://schemas.openxmlformats.org/officeDocument/2006/relationships/image" Target="../media/image97.png"/><Relationship Id="rId110" Type="http://schemas.openxmlformats.org/officeDocument/2006/relationships/image" Target="../media/image120.png"/><Relationship Id="rId115" Type="http://schemas.openxmlformats.org/officeDocument/2006/relationships/image" Target="../media/image125.png"/><Relationship Id="rId131" Type="http://schemas.openxmlformats.org/officeDocument/2006/relationships/image" Target="../media/image141.png"/><Relationship Id="rId136" Type="http://schemas.openxmlformats.org/officeDocument/2006/relationships/image" Target="../media/image146.png"/><Relationship Id="rId157" Type="http://schemas.openxmlformats.org/officeDocument/2006/relationships/image" Target="../media/image167.png"/><Relationship Id="rId178" Type="http://schemas.openxmlformats.org/officeDocument/2006/relationships/image" Target="../media/image188.png"/><Relationship Id="rId61" Type="http://schemas.openxmlformats.org/officeDocument/2006/relationships/image" Target="../media/image71.png"/><Relationship Id="rId82" Type="http://schemas.openxmlformats.org/officeDocument/2006/relationships/image" Target="../media/image92.png"/><Relationship Id="rId152" Type="http://schemas.openxmlformats.org/officeDocument/2006/relationships/image" Target="../media/image162.png"/><Relationship Id="rId173" Type="http://schemas.openxmlformats.org/officeDocument/2006/relationships/image" Target="../media/image183.png"/><Relationship Id="rId19" Type="http://schemas.openxmlformats.org/officeDocument/2006/relationships/image" Target="../media/image29.png"/><Relationship Id="rId14" Type="http://schemas.openxmlformats.org/officeDocument/2006/relationships/image" Target="../media/image24.png"/><Relationship Id="rId30" Type="http://schemas.openxmlformats.org/officeDocument/2006/relationships/image" Target="../media/image40.png"/><Relationship Id="rId35" Type="http://schemas.openxmlformats.org/officeDocument/2006/relationships/image" Target="../media/image45.png"/><Relationship Id="rId56" Type="http://schemas.openxmlformats.org/officeDocument/2006/relationships/image" Target="../media/image66.png"/><Relationship Id="rId77" Type="http://schemas.openxmlformats.org/officeDocument/2006/relationships/image" Target="../media/image87.png"/><Relationship Id="rId100" Type="http://schemas.openxmlformats.org/officeDocument/2006/relationships/image" Target="../media/image110.png"/><Relationship Id="rId105" Type="http://schemas.openxmlformats.org/officeDocument/2006/relationships/image" Target="../media/image115.png"/><Relationship Id="rId126" Type="http://schemas.openxmlformats.org/officeDocument/2006/relationships/image" Target="../media/image136.png"/><Relationship Id="rId147" Type="http://schemas.openxmlformats.org/officeDocument/2006/relationships/image" Target="../media/image157.png"/><Relationship Id="rId168" Type="http://schemas.openxmlformats.org/officeDocument/2006/relationships/image" Target="../media/image178.png"/><Relationship Id="rId8" Type="http://schemas.openxmlformats.org/officeDocument/2006/relationships/image" Target="../media/image18.png"/><Relationship Id="rId51" Type="http://schemas.openxmlformats.org/officeDocument/2006/relationships/image" Target="../media/image61.png"/><Relationship Id="rId72" Type="http://schemas.openxmlformats.org/officeDocument/2006/relationships/image" Target="../media/image82.png"/><Relationship Id="rId93" Type="http://schemas.openxmlformats.org/officeDocument/2006/relationships/image" Target="../media/image103.png"/><Relationship Id="rId98" Type="http://schemas.openxmlformats.org/officeDocument/2006/relationships/image" Target="../media/image108.png"/><Relationship Id="rId121" Type="http://schemas.openxmlformats.org/officeDocument/2006/relationships/image" Target="../media/image131.png"/><Relationship Id="rId142" Type="http://schemas.openxmlformats.org/officeDocument/2006/relationships/image" Target="../media/image152.png"/><Relationship Id="rId163" Type="http://schemas.openxmlformats.org/officeDocument/2006/relationships/image" Target="../media/image173.png"/><Relationship Id="rId3" Type="http://schemas.openxmlformats.org/officeDocument/2006/relationships/image" Target="../media/image14.png"/><Relationship Id="rId25" Type="http://schemas.openxmlformats.org/officeDocument/2006/relationships/image" Target="../media/image35.png"/><Relationship Id="rId46" Type="http://schemas.openxmlformats.org/officeDocument/2006/relationships/image" Target="../media/image56.png"/><Relationship Id="rId67" Type="http://schemas.openxmlformats.org/officeDocument/2006/relationships/image" Target="../media/image77.png"/><Relationship Id="rId116" Type="http://schemas.openxmlformats.org/officeDocument/2006/relationships/image" Target="../media/image126.png"/><Relationship Id="rId137" Type="http://schemas.openxmlformats.org/officeDocument/2006/relationships/image" Target="../media/image147.png"/><Relationship Id="rId158" Type="http://schemas.openxmlformats.org/officeDocument/2006/relationships/image" Target="../media/image168.png"/><Relationship Id="rId20" Type="http://schemas.openxmlformats.org/officeDocument/2006/relationships/image" Target="../media/image30.png"/><Relationship Id="rId41" Type="http://schemas.openxmlformats.org/officeDocument/2006/relationships/image" Target="../media/image51.png"/><Relationship Id="rId62" Type="http://schemas.openxmlformats.org/officeDocument/2006/relationships/image" Target="../media/image72.png"/><Relationship Id="rId83" Type="http://schemas.openxmlformats.org/officeDocument/2006/relationships/image" Target="../media/image93.png"/><Relationship Id="rId88" Type="http://schemas.openxmlformats.org/officeDocument/2006/relationships/image" Target="../media/image98.png"/><Relationship Id="rId111" Type="http://schemas.openxmlformats.org/officeDocument/2006/relationships/image" Target="../media/image121.png"/><Relationship Id="rId132" Type="http://schemas.openxmlformats.org/officeDocument/2006/relationships/image" Target="../media/image142.png"/><Relationship Id="rId153" Type="http://schemas.openxmlformats.org/officeDocument/2006/relationships/image" Target="../media/image163.png"/><Relationship Id="rId174" Type="http://schemas.openxmlformats.org/officeDocument/2006/relationships/image" Target="../media/image184.png"/><Relationship Id="rId179" Type="http://schemas.openxmlformats.org/officeDocument/2006/relationships/image" Target="../media/image189.png"/><Relationship Id="rId15" Type="http://schemas.openxmlformats.org/officeDocument/2006/relationships/image" Target="../media/image25.png"/><Relationship Id="rId36" Type="http://schemas.openxmlformats.org/officeDocument/2006/relationships/image" Target="../media/image46.png"/><Relationship Id="rId57" Type="http://schemas.openxmlformats.org/officeDocument/2006/relationships/image" Target="../media/image67.png"/><Relationship Id="rId106" Type="http://schemas.openxmlformats.org/officeDocument/2006/relationships/image" Target="../media/image116.png"/><Relationship Id="rId127" Type="http://schemas.openxmlformats.org/officeDocument/2006/relationships/image" Target="../media/image137.png"/><Relationship Id="rId10" Type="http://schemas.openxmlformats.org/officeDocument/2006/relationships/image" Target="../media/image20.png"/><Relationship Id="rId31" Type="http://schemas.openxmlformats.org/officeDocument/2006/relationships/image" Target="../media/image41.png"/><Relationship Id="rId52" Type="http://schemas.openxmlformats.org/officeDocument/2006/relationships/image" Target="../media/image62.png"/><Relationship Id="rId73" Type="http://schemas.openxmlformats.org/officeDocument/2006/relationships/image" Target="../media/image83.png"/><Relationship Id="rId78" Type="http://schemas.openxmlformats.org/officeDocument/2006/relationships/image" Target="../media/image88.png"/><Relationship Id="rId94" Type="http://schemas.openxmlformats.org/officeDocument/2006/relationships/image" Target="../media/image104.png"/><Relationship Id="rId99" Type="http://schemas.openxmlformats.org/officeDocument/2006/relationships/image" Target="../media/image109.png"/><Relationship Id="rId101" Type="http://schemas.openxmlformats.org/officeDocument/2006/relationships/image" Target="../media/image111.png"/><Relationship Id="rId122" Type="http://schemas.openxmlformats.org/officeDocument/2006/relationships/image" Target="../media/image132.png"/><Relationship Id="rId143" Type="http://schemas.openxmlformats.org/officeDocument/2006/relationships/image" Target="../media/image153.png"/><Relationship Id="rId148" Type="http://schemas.openxmlformats.org/officeDocument/2006/relationships/image" Target="../media/image158.png"/><Relationship Id="rId164" Type="http://schemas.openxmlformats.org/officeDocument/2006/relationships/image" Target="../media/image174.png"/><Relationship Id="rId169" Type="http://schemas.openxmlformats.org/officeDocument/2006/relationships/image" Target="../media/image179.png"/><Relationship Id="rId4" Type="http://schemas.openxmlformats.org/officeDocument/2006/relationships/image" Target="../media/image15.png"/><Relationship Id="rId9" Type="http://schemas.openxmlformats.org/officeDocument/2006/relationships/image" Target="../media/image19.png"/><Relationship Id="rId180" Type="http://schemas.openxmlformats.org/officeDocument/2006/relationships/image" Target="../media/image190.png"/><Relationship Id="rId26" Type="http://schemas.openxmlformats.org/officeDocument/2006/relationships/image" Target="../media/image36.png"/><Relationship Id="rId47" Type="http://schemas.openxmlformats.org/officeDocument/2006/relationships/image" Target="../media/image57.png"/><Relationship Id="rId68" Type="http://schemas.openxmlformats.org/officeDocument/2006/relationships/image" Target="../media/image78.png"/><Relationship Id="rId89" Type="http://schemas.openxmlformats.org/officeDocument/2006/relationships/image" Target="../media/image99.png"/><Relationship Id="rId112" Type="http://schemas.openxmlformats.org/officeDocument/2006/relationships/image" Target="../media/image122.png"/><Relationship Id="rId133" Type="http://schemas.openxmlformats.org/officeDocument/2006/relationships/image" Target="../media/image143.png"/><Relationship Id="rId154" Type="http://schemas.openxmlformats.org/officeDocument/2006/relationships/image" Target="../media/image164.png"/><Relationship Id="rId175" Type="http://schemas.openxmlformats.org/officeDocument/2006/relationships/image" Target="../media/image185.png"/><Relationship Id="rId16" Type="http://schemas.openxmlformats.org/officeDocument/2006/relationships/image" Target="../media/image26.png"/><Relationship Id="rId37" Type="http://schemas.openxmlformats.org/officeDocument/2006/relationships/image" Target="../media/image47.png"/><Relationship Id="rId58" Type="http://schemas.openxmlformats.org/officeDocument/2006/relationships/image" Target="../media/image68.png"/><Relationship Id="rId79" Type="http://schemas.openxmlformats.org/officeDocument/2006/relationships/image" Target="../media/image89.png"/><Relationship Id="rId102" Type="http://schemas.openxmlformats.org/officeDocument/2006/relationships/image" Target="../media/image112.png"/><Relationship Id="rId123" Type="http://schemas.openxmlformats.org/officeDocument/2006/relationships/image" Target="../media/image133.png"/><Relationship Id="rId144" Type="http://schemas.openxmlformats.org/officeDocument/2006/relationships/image" Target="../media/image154.png"/><Relationship Id="rId90" Type="http://schemas.openxmlformats.org/officeDocument/2006/relationships/image" Target="../media/image100.png"/><Relationship Id="rId165" Type="http://schemas.openxmlformats.org/officeDocument/2006/relationships/image" Target="../media/image175.png"/><Relationship Id="rId27" Type="http://schemas.openxmlformats.org/officeDocument/2006/relationships/image" Target="../media/image37.png"/><Relationship Id="rId48" Type="http://schemas.openxmlformats.org/officeDocument/2006/relationships/image" Target="../media/image58.png"/><Relationship Id="rId69" Type="http://schemas.openxmlformats.org/officeDocument/2006/relationships/image" Target="../media/image79.png"/><Relationship Id="rId113" Type="http://schemas.openxmlformats.org/officeDocument/2006/relationships/image" Target="../media/image123.png"/><Relationship Id="rId134" Type="http://schemas.openxmlformats.org/officeDocument/2006/relationships/image" Target="../media/image144.png"/><Relationship Id="rId80" Type="http://schemas.openxmlformats.org/officeDocument/2006/relationships/image" Target="../media/image90.png"/><Relationship Id="rId155" Type="http://schemas.openxmlformats.org/officeDocument/2006/relationships/image" Target="../media/image165.png"/><Relationship Id="rId176" Type="http://schemas.openxmlformats.org/officeDocument/2006/relationships/image" Target="../media/image186.png"/><Relationship Id="rId17" Type="http://schemas.openxmlformats.org/officeDocument/2006/relationships/image" Target="../media/image27.png"/><Relationship Id="rId38" Type="http://schemas.openxmlformats.org/officeDocument/2006/relationships/image" Target="../media/image48.png"/><Relationship Id="rId59" Type="http://schemas.openxmlformats.org/officeDocument/2006/relationships/image" Target="../media/image69.png"/><Relationship Id="rId103" Type="http://schemas.openxmlformats.org/officeDocument/2006/relationships/image" Target="../media/image113.png"/><Relationship Id="rId124" Type="http://schemas.openxmlformats.org/officeDocument/2006/relationships/image" Target="../media/image134.png"/><Relationship Id="rId70" Type="http://schemas.openxmlformats.org/officeDocument/2006/relationships/image" Target="../media/image80.png"/><Relationship Id="rId91" Type="http://schemas.openxmlformats.org/officeDocument/2006/relationships/image" Target="../media/image101.png"/><Relationship Id="rId145" Type="http://schemas.openxmlformats.org/officeDocument/2006/relationships/image" Target="../media/image155.png"/><Relationship Id="rId166" Type="http://schemas.openxmlformats.org/officeDocument/2006/relationships/image" Target="../media/image17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18" Type="http://schemas.openxmlformats.org/officeDocument/2006/relationships/image" Target="../media/image69.png"/><Relationship Id="rId26" Type="http://schemas.openxmlformats.org/officeDocument/2006/relationships/image" Target="../media/image214.tif"/><Relationship Id="rId3" Type="http://schemas.openxmlformats.org/officeDocument/2006/relationships/image" Target="../media/image192.png"/><Relationship Id="rId21" Type="http://schemas.openxmlformats.org/officeDocument/2006/relationships/image" Target="../media/image209.png"/><Relationship Id="rId7" Type="http://schemas.openxmlformats.org/officeDocument/2006/relationships/image" Target="../media/image196.png"/><Relationship Id="rId12" Type="http://schemas.openxmlformats.org/officeDocument/2006/relationships/image" Target="../media/image201.png"/><Relationship Id="rId17" Type="http://schemas.openxmlformats.org/officeDocument/2006/relationships/image" Target="../media/image206.png"/><Relationship Id="rId25" Type="http://schemas.openxmlformats.org/officeDocument/2006/relationships/image" Target="../media/image213.tiff"/><Relationship Id="rId2" Type="http://schemas.openxmlformats.org/officeDocument/2006/relationships/image" Target="../media/image191.png"/><Relationship Id="rId16" Type="http://schemas.openxmlformats.org/officeDocument/2006/relationships/image" Target="../media/image205.png"/><Relationship Id="rId20" Type="http://schemas.openxmlformats.org/officeDocument/2006/relationships/image" Target="../media/image208.png"/><Relationship Id="rId29" Type="http://schemas.openxmlformats.org/officeDocument/2006/relationships/image" Target="../media/image217.png"/><Relationship Id="rId1" Type="http://schemas.openxmlformats.org/officeDocument/2006/relationships/slideLayout" Target="../slideLayouts/slideLayout10.xml"/><Relationship Id="rId6" Type="http://schemas.openxmlformats.org/officeDocument/2006/relationships/image" Target="../media/image195.png"/><Relationship Id="rId11" Type="http://schemas.openxmlformats.org/officeDocument/2006/relationships/image" Target="../media/image200.png"/><Relationship Id="rId24" Type="http://schemas.openxmlformats.org/officeDocument/2006/relationships/image" Target="../media/image212.png"/><Relationship Id="rId5" Type="http://schemas.openxmlformats.org/officeDocument/2006/relationships/image" Target="../media/image194.png"/><Relationship Id="rId15" Type="http://schemas.openxmlformats.org/officeDocument/2006/relationships/image" Target="../media/image204.png"/><Relationship Id="rId23" Type="http://schemas.openxmlformats.org/officeDocument/2006/relationships/image" Target="../media/image211.png"/><Relationship Id="rId28" Type="http://schemas.openxmlformats.org/officeDocument/2006/relationships/image" Target="../media/image216.tiff"/><Relationship Id="rId10" Type="http://schemas.openxmlformats.org/officeDocument/2006/relationships/image" Target="../media/image199.png"/><Relationship Id="rId19" Type="http://schemas.openxmlformats.org/officeDocument/2006/relationships/image" Target="../media/image207.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 Id="rId22" Type="http://schemas.openxmlformats.org/officeDocument/2006/relationships/image" Target="../media/image210.tiff"/><Relationship Id="rId27" Type="http://schemas.openxmlformats.org/officeDocument/2006/relationships/image" Target="../media/image21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18.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1.xml"/><Relationship Id="rId5" Type="http://schemas.openxmlformats.org/officeDocument/2006/relationships/image" Target="../media/image223.png"/><Relationship Id="rId4" Type="http://schemas.openxmlformats.org/officeDocument/2006/relationships/image" Target="../media/image222.png"/></Relationships>
</file>

<file path=ppt/slides/_rels/slide2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1.xml"/><Relationship Id="rId5" Type="http://schemas.openxmlformats.org/officeDocument/2006/relationships/image" Target="../media/image223.png"/><Relationship Id="rId4" Type="http://schemas.openxmlformats.org/officeDocument/2006/relationships/image" Target="../media/image2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Mask_right">
            <a:extLst>
              <a:ext uri="{FF2B5EF4-FFF2-40B4-BE49-F238E27FC236}">
                <a16:creationId xmlns:a16="http://schemas.microsoft.com/office/drawing/2014/main" id="{487B5DBA-EF78-4B75-9791-A5A61E776BE2}"/>
              </a:ext>
            </a:extLst>
          </p:cNvPr>
          <p:cNvSpPr/>
          <p:nvPr/>
        </p:nvSpPr>
        <p:spPr>
          <a:xfrm>
            <a:off x="1" y="1711235"/>
            <a:ext cx="9143999" cy="3432265"/>
          </a:xfrm>
          <a:prstGeom prst="rect">
            <a:avLst/>
          </a:prstGeom>
          <a:gradFill>
            <a:gsLst>
              <a:gs pos="1961">
                <a:schemeClr val="accent4"/>
              </a:gs>
              <a:gs pos="100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8">
            <a:extLst>
              <a:ext uri="{FF2B5EF4-FFF2-40B4-BE49-F238E27FC236}">
                <a16:creationId xmlns:a16="http://schemas.microsoft.com/office/drawing/2014/main" id="{7299EF03-3679-44FE-A2B0-0ECA8268186D}"/>
              </a:ext>
            </a:extLst>
          </p:cNvPr>
          <p:cNvSpPr txBox="1">
            <a:spLocks/>
          </p:cNvSpPr>
          <p:nvPr/>
        </p:nvSpPr>
        <p:spPr>
          <a:xfrm>
            <a:off x="324855" y="565950"/>
            <a:ext cx="9143999" cy="61426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r>
              <a:rPr lang="en-US" sz="3500" spc="-20" dirty="0">
                <a:solidFill>
                  <a:schemeClr val="bg1"/>
                </a:solidFill>
              </a:rPr>
              <a:t>Mapping Your Stack</a:t>
            </a:r>
          </a:p>
        </p:txBody>
      </p:sp>
      <p:sp>
        <p:nvSpPr>
          <p:cNvPr id="9" name="Title 8">
            <a:extLst>
              <a:ext uri="{FF2B5EF4-FFF2-40B4-BE49-F238E27FC236}">
                <a16:creationId xmlns:a16="http://schemas.microsoft.com/office/drawing/2014/main" id="{7E1B53E5-1A00-48F5-A8E5-7FFDE52E8151}"/>
              </a:ext>
            </a:extLst>
          </p:cNvPr>
          <p:cNvSpPr txBox="1">
            <a:spLocks/>
          </p:cNvSpPr>
          <p:nvPr/>
        </p:nvSpPr>
        <p:spPr>
          <a:xfrm>
            <a:off x="5031013" y="3139829"/>
            <a:ext cx="3733132" cy="150263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b="0" dirty="0">
                <a:solidFill>
                  <a:schemeClr val="tx1"/>
                </a:solidFill>
              </a:rPr>
              <a:t>Adrian Cockcroft</a:t>
            </a:r>
          </a:p>
          <a:p>
            <a:pPr>
              <a:lnSpc>
                <a:spcPct val="90000"/>
              </a:lnSpc>
            </a:pPr>
            <a:endParaRPr lang="en-US" sz="2000" b="0" dirty="0">
              <a:solidFill>
                <a:schemeClr val="tx1"/>
              </a:solidFill>
            </a:endParaRPr>
          </a:p>
          <a:p>
            <a:pPr>
              <a:lnSpc>
                <a:spcPct val="90000"/>
              </a:lnSpc>
            </a:pPr>
            <a:r>
              <a:rPr lang="en-US" sz="2000" b="0" dirty="0">
                <a:solidFill>
                  <a:schemeClr val="tx1"/>
                </a:solidFill>
              </a:rPr>
              <a:t>@</a:t>
            </a:r>
            <a:r>
              <a:rPr lang="en-US" sz="2000" b="0" dirty="0" err="1">
                <a:solidFill>
                  <a:schemeClr val="tx1"/>
                </a:solidFill>
              </a:rPr>
              <a:t>adrianco</a:t>
            </a:r>
            <a:endParaRPr lang="en-US" sz="2000" b="0" dirty="0">
              <a:solidFill>
                <a:schemeClr val="tx1"/>
              </a:solidFill>
            </a:endParaRPr>
          </a:p>
          <a:p>
            <a:pPr>
              <a:lnSpc>
                <a:spcPct val="90000"/>
              </a:lnSpc>
            </a:pPr>
            <a:endParaRPr lang="en-US" sz="1600" b="0" dirty="0">
              <a:solidFill>
                <a:schemeClr val="tx1"/>
              </a:solidFill>
            </a:endParaRPr>
          </a:p>
          <a:p>
            <a:pPr>
              <a:lnSpc>
                <a:spcPct val="90000"/>
              </a:lnSpc>
            </a:pPr>
            <a:r>
              <a:rPr lang="en-US" sz="1600" b="0" dirty="0">
                <a:solidFill>
                  <a:schemeClr val="tx1"/>
                </a:solidFill>
              </a:rPr>
              <a:t>AWS VP Cloud Architecture Strategy</a:t>
            </a:r>
          </a:p>
        </p:txBody>
      </p:sp>
      <p:pic>
        <p:nvPicPr>
          <p:cNvPr id="19" name="Picture 18">
            <a:extLst>
              <a:ext uri="{FF2B5EF4-FFF2-40B4-BE49-F238E27FC236}">
                <a16:creationId xmlns:a16="http://schemas.microsoft.com/office/drawing/2014/main" id="{C7077B72-C8B9-4260-9297-138E09C6B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712" y="633519"/>
            <a:ext cx="801422" cy="479127"/>
          </a:xfrm>
          <a:prstGeom prst="rect">
            <a:avLst/>
          </a:prstGeom>
        </p:spPr>
      </p:pic>
      <p:grpSp>
        <p:nvGrpSpPr>
          <p:cNvPr id="40" name="Group 39">
            <a:extLst>
              <a:ext uri="{FF2B5EF4-FFF2-40B4-BE49-F238E27FC236}">
                <a16:creationId xmlns:a16="http://schemas.microsoft.com/office/drawing/2014/main" id="{DA96F784-F740-4F44-9FC4-675480ABD9BB}"/>
              </a:ext>
            </a:extLst>
          </p:cNvPr>
          <p:cNvGrpSpPr/>
          <p:nvPr/>
        </p:nvGrpSpPr>
        <p:grpSpPr>
          <a:xfrm>
            <a:off x="1539964" y="2176695"/>
            <a:ext cx="1754221" cy="2169491"/>
            <a:chOff x="1539964" y="2176695"/>
            <a:chExt cx="1754221" cy="2169491"/>
          </a:xfrm>
        </p:grpSpPr>
        <p:sp>
          <p:nvSpPr>
            <p:cNvPr id="36" name="Freeform: Shape 35">
              <a:extLst>
                <a:ext uri="{FF2B5EF4-FFF2-40B4-BE49-F238E27FC236}">
                  <a16:creationId xmlns:a16="http://schemas.microsoft.com/office/drawing/2014/main" id="{3CAEEA49-6DC6-4357-BB87-C9484613F31E}"/>
                </a:ext>
              </a:extLst>
            </p:cNvPr>
            <p:cNvSpPr/>
            <p:nvPr/>
          </p:nvSpPr>
          <p:spPr>
            <a:xfrm flipV="1">
              <a:off x="1539964" y="2176695"/>
              <a:ext cx="1754221" cy="2169491"/>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FC559F2-8A8E-4A71-8C2A-21B7F4BD1714}"/>
                </a:ext>
              </a:extLst>
            </p:cNvPr>
            <p:cNvSpPr txBox="1"/>
            <p:nvPr/>
          </p:nvSpPr>
          <p:spPr>
            <a:xfrm>
              <a:off x="2158530" y="2631708"/>
              <a:ext cx="540533" cy="861774"/>
            </a:xfrm>
            <a:prstGeom prst="rect">
              <a:avLst/>
            </a:prstGeom>
            <a:noFill/>
          </p:spPr>
          <p:txBody>
            <a:bodyPr wrap="none" rtlCol="0">
              <a:spAutoFit/>
            </a:bodyPr>
            <a:lstStyle/>
            <a:p>
              <a:pPr algn="ctr"/>
              <a:r>
                <a:rPr lang="en-US" sz="5000" dirty="0">
                  <a:gradFill>
                    <a:gsLst>
                      <a:gs pos="10000">
                        <a:schemeClr val="tx1"/>
                      </a:gs>
                      <a:gs pos="100000">
                        <a:schemeClr val="tx1"/>
                      </a:gs>
                    </a:gsLst>
                    <a:lin ang="5400000" scaled="0"/>
                  </a:gradFill>
                </a:rPr>
                <a:t>?</a:t>
              </a:r>
            </a:p>
          </p:txBody>
        </p:sp>
      </p:grpSp>
      <p:grpSp>
        <p:nvGrpSpPr>
          <p:cNvPr id="24" name="Group 23">
            <a:extLst>
              <a:ext uri="{FF2B5EF4-FFF2-40B4-BE49-F238E27FC236}">
                <a16:creationId xmlns:a16="http://schemas.microsoft.com/office/drawing/2014/main" id="{47F42E2F-0687-4B49-887C-16FCE1373334}"/>
              </a:ext>
            </a:extLst>
          </p:cNvPr>
          <p:cNvGrpSpPr/>
          <p:nvPr/>
        </p:nvGrpSpPr>
        <p:grpSpPr>
          <a:xfrm>
            <a:off x="1071069" y="3273035"/>
            <a:ext cx="1107300" cy="1369427"/>
            <a:chOff x="1071069" y="3273035"/>
            <a:chExt cx="1107300" cy="1369427"/>
          </a:xfrm>
        </p:grpSpPr>
        <p:sp>
          <p:nvSpPr>
            <p:cNvPr id="37" name="Freeform: Shape 36">
              <a:extLst>
                <a:ext uri="{FF2B5EF4-FFF2-40B4-BE49-F238E27FC236}">
                  <a16:creationId xmlns:a16="http://schemas.microsoft.com/office/drawing/2014/main" id="{7BC9CCB8-7B4A-4BCE-8434-5186D5310C38}"/>
                </a:ext>
              </a:extLst>
            </p:cNvPr>
            <p:cNvSpPr/>
            <p:nvPr/>
          </p:nvSpPr>
          <p:spPr>
            <a:xfrm flipH="1" flipV="1">
              <a:off x="1071069" y="3273035"/>
              <a:ext cx="1107300" cy="1369427"/>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solidFill>
              <a:srgbClr val="6AA72C"/>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C4B534C-BE84-40DF-89B3-7C454CB3D733}"/>
                </a:ext>
              </a:extLst>
            </p:cNvPr>
            <p:cNvGrpSpPr/>
            <p:nvPr/>
          </p:nvGrpSpPr>
          <p:grpSpPr>
            <a:xfrm>
              <a:off x="1243875" y="3753117"/>
              <a:ext cx="744361" cy="186453"/>
              <a:chOff x="1208852" y="3885647"/>
              <a:chExt cx="640249" cy="160374"/>
            </a:xfrm>
          </p:grpSpPr>
          <p:sp>
            <p:nvSpPr>
              <p:cNvPr id="21" name="Oval 20">
                <a:extLst>
                  <a:ext uri="{FF2B5EF4-FFF2-40B4-BE49-F238E27FC236}">
                    <a16:creationId xmlns:a16="http://schemas.microsoft.com/office/drawing/2014/main" id="{757ADA87-60D7-4509-9A7A-2CEBFA7234D6}"/>
                  </a:ext>
                </a:extLst>
              </p:cNvPr>
              <p:cNvSpPr/>
              <p:nvPr/>
            </p:nvSpPr>
            <p:spPr>
              <a:xfrm>
                <a:off x="1208852" y="3885647"/>
                <a:ext cx="160374" cy="1603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9CC8EF90-B6C5-4F03-BFF2-0FB79F21F2B0}"/>
                  </a:ext>
                </a:extLst>
              </p:cNvPr>
              <p:cNvSpPr/>
              <p:nvPr/>
            </p:nvSpPr>
            <p:spPr>
              <a:xfrm>
                <a:off x="1448790" y="3885647"/>
                <a:ext cx="160374" cy="1603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Oval 38">
                <a:extLst>
                  <a:ext uri="{FF2B5EF4-FFF2-40B4-BE49-F238E27FC236}">
                    <a16:creationId xmlns:a16="http://schemas.microsoft.com/office/drawing/2014/main" id="{B1765047-BDDF-469C-933D-F1E8E88C52B5}"/>
                  </a:ext>
                </a:extLst>
              </p:cNvPr>
              <p:cNvSpPr/>
              <p:nvPr/>
            </p:nvSpPr>
            <p:spPr>
              <a:xfrm>
                <a:off x="1688727" y="3885647"/>
                <a:ext cx="160374" cy="1603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Tree>
    <p:extLst>
      <p:ext uri="{BB962C8B-B14F-4D97-AF65-F5344CB8AC3E}">
        <p14:creationId xmlns:p14="http://schemas.microsoft.com/office/powerpoint/2010/main" val="232802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4.02349E-6 -4.07626E-6 L 0.03676 -4.07626E-6 " pathEditMode="relative" rAng="0" ptsTypes="AA">
                                      <p:cBhvr>
                                        <p:cTn id="9" dur="500" spd="-100000" fill="hold"/>
                                        <p:tgtEl>
                                          <p:spTgt spid="9"/>
                                        </p:tgtEl>
                                        <p:attrNameLst>
                                          <p:attrName>ppt_x</p:attrName>
                                          <p:attrName>ppt_y</p:attrName>
                                        </p:attrNameLst>
                                      </p:cBhvr>
                                      <p:rCtr x="1838" y="0"/>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42" presetClass="path" presetSubtype="0" decel="100000" fill="hold" nodeType="withEffect">
                                  <p:stCondLst>
                                    <p:cond delay="0"/>
                                  </p:stCondLst>
                                  <p:childTnLst>
                                    <p:animMotion origin="layout" path="M -1.21011E-6 2.17885E-7 L -1.21011E-6 0.04358 " pathEditMode="relative" rAng="0" ptsTypes="AA">
                                      <p:cBhvr>
                                        <p:cTn id="17" dur="500" spd="-100000" fill="hold"/>
                                        <p:tgtEl>
                                          <p:spTgt spid="40"/>
                                        </p:tgtEl>
                                        <p:attrNameLst>
                                          <p:attrName>ppt_x</p:attrName>
                                          <p:attrName>ppt_y</p:attrName>
                                        </p:attrNameLst>
                                      </p:cBhvr>
                                      <p:rCtr x="0" y="2179"/>
                                    </p:animMotion>
                                  </p:childTnLst>
                                </p:cTn>
                              </p:par>
                              <p:par>
                                <p:cTn id="18" presetID="10" presetClass="entr" presetSubtype="0" fill="hold"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42" presetClass="path" presetSubtype="0" decel="100000" fill="hold" nodeType="withEffect">
                                  <p:stCondLst>
                                    <p:cond delay="150"/>
                                  </p:stCondLst>
                                  <p:childTnLst>
                                    <p:animMotion origin="layout" path="M -1.21011E-6 2.17885E-7 L -1.21011E-6 0.04358 " pathEditMode="relative" rAng="0" ptsTypes="AA">
                                      <p:cBhvr>
                                        <p:cTn id="22" dur="500" spd="-100000" fill="hold"/>
                                        <p:tgtEl>
                                          <p:spTgt spid="24"/>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261" name="Group 260">
            <a:extLst>
              <a:ext uri="{FF2B5EF4-FFF2-40B4-BE49-F238E27FC236}">
                <a16:creationId xmlns:a16="http://schemas.microsoft.com/office/drawing/2014/main" id="{BF364A67-10BF-4B82-BA14-F1E733D68798}"/>
              </a:ext>
            </a:extLst>
          </p:cNvPr>
          <p:cNvGrpSpPr/>
          <p:nvPr/>
        </p:nvGrpSpPr>
        <p:grpSpPr>
          <a:xfrm>
            <a:off x="5697183" y="2695118"/>
            <a:ext cx="2027451" cy="945791"/>
            <a:chOff x="5092505" y="3530381"/>
            <a:chExt cx="2352662" cy="1097500"/>
          </a:xfrm>
        </p:grpSpPr>
        <p:grpSp>
          <p:nvGrpSpPr>
            <p:cNvPr id="262" name="Group 261">
              <a:extLst>
                <a:ext uri="{FF2B5EF4-FFF2-40B4-BE49-F238E27FC236}">
                  <a16:creationId xmlns:a16="http://schemas.microsoft.com/office/drawing/2014/main" id="{E8A4A553-4A80-40C5-9DBA-BFDCC7018260}"/>
                </a:ext>
              </a:extLst>
            </p:cNvPr>
            <p:cNvGrpSpPr/>
            <p:nvPr/>
          </p:nvGrpSpPr>
          <p:grpSpPr>
            <a:xfrm>
              <a:off x="5092505" y="3921465"/>
              <a:ext cx="2352662" cy="706416"/>
              <a:chOff x="5092505" y="3995206"/>
              <a:chExt cx="2352662" cy="706416"/>
            </a:xfrm>
          </p:grpSpPr>
          <p:sp>
            <p:nvSpPr>
              <p:cNvPr id="283" name="Rectangle 14">
                <a:extLst>
                  <a:ext uri="{FF2B5EF4-FFF2-40B4-BE49-F238E27FC236}">
                    <a16:creationId xmlns:a16="http://schemas.microsoft.com/office/drawing/2014/main" id="{CB83790A-1FA2-4C26-A6EC-076C9927297A}"/>
                  </a:ext>
                </a:extLst>
              </p:cNvPr>
              <p:cNvSpPr>
                <a:spLocks noChangeArrowheads="1"/>
              </p:cNvSpPr>
              <p:nvPr/>
            </p:nvSpPr>
            <p:spPr bwMode="auto">
              <a:xfrm>
                <a:off x="5889825"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4" name="Rectangle 15">
                <a:extLst>
                  <a:ext uri="{FF2B5EF4-FFF2-40B4-BE49-F238E27FC236}">
                    <a16:creationId xmlns:a16="http://schemas.microsoft.com/office/drawing/2014/main" id="{DB908174-1F51-4BB0-87F6-A19F220D8CE4}"/>
                  </a:ext>
                </a:extLst>
              </p:cNvPr>
              <p:cNvSpPr>
                <a:spLocks noChangeArrowheads="1"/>
              </p:cNvSpPr>
              <p:nvPr/>
            </p:nvSpPr>
            <p:spPr bwMode="auto">
              <a:xfrm>
                <a:off x="6546998"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5" name="Freeform 5">
                <a:extLst>
                  <a:ext uri="{FF2B5EF4-FFF2-40B4-BE49-F238E27FC236}">
                    <a16:creationId xmlns:a16="http://schemas.microsoft.com/office/drawing/2014/main" id="{E9C12833-3994-4E02-9E48-5260D44CAAFC}"/>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rgbClr val="F59324"/>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3" name="Group 262">
              <a:extLst>
                <a:ext uri="{FF2B5EF4-FFF2-40B4-BE49-F238E27FC236}">
                  <a16:creationId xmlns:a16="http://schemas.microsoft.com/office/drawing/2014/main" id="{77E70B4C-2293-4039-9431-E342013DC6A0}"/>
                </a:ext>
              </a:extLst>
            </p:cNvPr>
            <p:cNvGrpSpPr/>
            <p:nvPr/>
          </p:nvGrpSpPr>
          <p:grpSpPr>
            <a:xfrm>
              <a:off x="5483589" y="3983016"/>
              <a:ext cx="241470" cy="241470"/>
              <a:chOff x="2341661" y="3556349"/>
              <a:chExt cx="251607" cy="251607"/>
            </a:xfrm>
          </p:grpSpPr>
          <p:sp>
            <p:nvSpPr>
              <p:cNvPr id="281" name="Freeform 16">
                <a:extLst>
                  <a:ext uri="{FF2B5EF4-FFF2-40B4-BE49-F238E27FC236}">
                    <a16:creationId xmlns:a16="http://schemas.microsoft.com/office/drawing/2014/main" id="{D62CB478-8C4C-49FE-94EE-BCA029327BD4}"/>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82" name="Oval 281">
                <a:extLst>
                  <a:ext uri="{FF2B5EF4-FFF2-40B4-BE49-F238E27FC236}">
                    <a16:creationId xmlns:a16="http://schemas.microsoft.com/office/drawing/2014/main" id="{118B0A37-218F-4818-8F92-DCEF8AD8A2DE}"/>
                  </a:ext>
                </a:extLst>
              </p:cNvPr>
              <p:cNvSpPr>
                <a:spLocks noChangeArrowheads="1"/>
              </p:cNvSpPr>
              <p:nvPr/>
            </p:nvSpPr>
            <p:spPr bwMode="auto">
              <a:xfrm>
                <a:off x="2341661"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4" name="Group 263">
              <a:extLst>
                <a:ext uri="{FF2B5EF4-FFF2-40B4-BE49-F238E27FC236}">
                  <a16:creationId xmlns:a16="http://schemas.microsoft.com/office/drawing/2014/main" id="{EF3C970A-B697-4284-9C14-E6144B1D04CF}"/>
                </a:ext>
              </a:extLst>
            </p:cNvPr>
            <p:cNvGrpSpPr/>
            <p:nvPr/>
          </p:nvGrpSpPr>
          <p:grpSpPr>
            <a:xfrm>
              <a:off x="5813595" y="3983016"/>
              <a:ext cx="240996" cy="241470"/>
              <a:chOff x="2685521" y="3556349"/>
              <a:chExt cx="251113" cy="251607"/>
            </a:xfrm>
          </p:grpSpPr>
          <p:sp>
            <p:nvSpPr>
              <p:cNvPr id="279" name="Freeform 16">
                <a:extLst>
                  <a:ext uri="{FF2B5EF4-FFF2-40B4-BE49-F238E27FC236}">
                    <a16:creationId xmlns:a16="http://schemas.microsoft.com/office/drawing/2014/main" id="{A119F0EB-1735-44CC-BEE5-90DCEF49F7E0}"/>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0" name="Oval 8">
                <a:extLst>
                  <a:ext uri="{FF2B5EF4-FFF2-40B4-BE49-F238E27FC236}">
                    <a16:creationId xmlns:a16="http://schemas.microsoft.com/office/drawing/2014/main" id="{F02057E3-F72F-47AA-B4B3-06EBA897F345}"/>
                  </a:ext>
                </a:extLst>
              </p:cNvPr>
              <p:cNvSpPr>
                <a:spLocks noChangeArrowheads="1"/>
              </p:cNvSpPr>
              <p:nvPr/>
            </p:nvSpPr>
            <p:spPr bwMode="auto">
              <a:xfrm>
                <a:off x="2685521" y="3556349"/>
                <a:ext cx="251113"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5" name="Group 264">
              <a:extLst>
                <a:ext uri="{FF2B5EF4-FFF2-40B4-BE49-F238E27FC236}">
                  <a16:creationId xmlns:a16="http://schemas.microsoft.com/office/drawing/2014/main" id="{33AE0E97-0D07-48D8-A210-F3BE16FF72B6}"/>
                </a:ext>
              </a:extLst>
            </p:cNvPr>
            <p:cNvGrpSpPr/>
            <p:nvPr/>
          </p:nvGrpSpPr>
          <p:grpSpPr>
            <a:xfrm>
              <a:off x="6140763" y="3983016"/>
              <a:ext cx="241470" cy="241470"/>
              <a:chOff x="3026424" y="3556349"/>
              <a:chExt cx="251607" cy="251607"/>
            </a:xfrm>
          </p:grpSpPr>
          <p:sp>
            <p:nvSpPr>
              <p:cNvPr id="277" name="Freeform 16">
                <a:extLst>
                  <a:ext uri="{FF2B5EF4-FFF2-40B4-BE49-F238E27FC236}">
                    <a16:creationId xmlns:a16="http://schemas.microsoft.com/office/drawing/2014/main" id="{11CBDE63-E209-447B-8027-98271E979353}"/>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8" name="Oval 9">
                <a:extLst>
                  <a:ext uri="{FF2B5EF4-FFF2-40B4-BE49-F238E27FC236}">
                    <a16:creationId xmlns:a16="http://schemas.microsoft.com/office/drawing/2014/main" id="{C9666443-6799-4878-954F-B52AD04597C0}"/>
                  </a:ext>
                </a:extLst>
              </p:cNvPr>
              <p:cNvSpPr>
                <a:spLocks noChangeArrowheads="1"/>
              </p:cNvSpPr>
              <p:nvPr/>
            </p:nvSpPr>
            <p:spPr bwMode="auto">
              <a:xfrm>
                <a:off x="3026424"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6" name="Group 265">
              <a:extLst>
                <a:ext uri="{FF2B5EF4-FFF2-40B4-BE49-F238E27FC236}">
                  <a16:creationId xmlns:a16="http://schemas.microsoft.com/office/drawing/2014/main" id="{CA7064AA-99DB-47A6-979C-5245B126874A}"/>
                </a:ext>
              </a:extLst>
            </p:cNvPr>
            <p:cNvGrpSpPr/>
            <p:nvPr/>
          </p:nvGrpSpPr>
          <p:grpSpPr>
            <a:xfrm>
              <a:off x="6463193" y="3983016"/>
              <a:ext cx="241470" cy="241470"/>
              <a:chOff x="3362390" y="3556349"/>
              <a:chExt cx="251607" cy="251607"/>
            </a:xfrm>
          </p:grpSpPr>
          <p:sp>
            <p:nvSpPr>
              <p:cNvPr id="275" name="Freeform 16">
                <a:extLst>
                  <a:ext uri="{FF2B5EF4-FFF2-40B4-BE49-F238E27FC236}">
                    <a16:creationId xmlns:a16="http://schemas.microsoft.com/office/drawing/2014/main" id="{C38F77B1-5C41-456E-9619-665449853AA0}"/>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6" name="Oval 10">
                <a:extLst>
                  <a:ext uri="{FF2B5EF4-FFF2-40B4-BE49-F238E27FC236}">
                    <a16:creationId xmlns:a16="http://schemas.microsoft.com/office/drawing/2014/main" id="{8D4B286E-162B-41CF-B65E-3B11DA8BD4BB}"/>
                  </a:ext>
                </a:extLst>
              </p:cNvPr>
              <p:cNvSpPr>
                <a:spLocks noChangeArrowheads="1"/>
              </p:cNvSpPr>
              <p:nvPr/>
            </p:nvSpPr>
            <p:spPr bwMode="auto">
              <a:xfrm>
                <a:off x="3362390"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7" name="Group 266">
              <a:extLst>
                <a:ext uri="{FF2B5EF4-FFF2-40B4-BE49-F238E27FC236}">
                  <a16:creationId xmlns:a16="http://schemas.microsoft.com/office/drawing/2014/main" id="{8E89A07A-460C-464C-9E8D-75CAA43140F0}"/>
                </a:ext>
              </a:extLst>
            </p:cNvPr>
            <p:cNvGrpSpPr/>
            <p:nvPr/>
          </p:nvGrpSpPr>
          <p:grpSpPr>
            <a:xfrm>
              <a:off x="6790361" y="3983016"/>
              <a:ext cx="241470" cy="241470"/>
              <a:chOff x="3703292" y="3556349"/>
              <a:chExt cx="251607" cy="251607"/>
            </a:xfrm>
          </p:grpSpPr>
          <p:sp>
            <p:nvSpPr>
              <p:cNvPr id="273" name="Freeform 16">
                <a:extLst>
                  <a:ext uri="{FF2B5EF4-FFF2-40B4-BE49-F238E27FC236}">
                    <a16:creationId xmlns:a16="http://schemas.microsoft.com/office/drawing/2014/main" id="{65138E14-3E6B-43CA-8563-2112704B9A66}"/>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4" name="Oval 11">
                <a:extLst>
                  <a:ext uri="{FF2B5EF4-FFF2-40B4-BE49-F238E27FC236}">
                    <a16:creationId xmlns:a16="http://schemas.microsoft.com/office/drawing/2014/main" id="{761C6DEC-54D9-4499-B4A6-2DD18E227886}"/>
                  </a:ext>
                </a:extLst>
              </p:cNvPr>
              <p:cNvSpPr>
                <a:spLocks noChangeArrowheads="1"/>
              </p:cNvSpPr>
              <p:nvPr/>
            </p:nvSpPr>
            <p:spPr bwMode="auto">
              <a:xfrm>
                <a:off x="3703292"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8" name="Group 267">
              <a:extLst>
                <a:ext uri="{FF2B5EF4-FFF2-40B4-BE49-F238E27FC236}">
                  <a16:creationId xmlns:a16="http://schemas.microsoft.com/office/drawing/2014/main" id="{113F2156-4787-458E-BF08-2A04CD593AB8}"/>
                </a:ext>
              </a:extLst>
            </p:cNvPr>
            <p:cNvGrpSpPr/>
            <p:nvPr/>
          </p:nvGrpSpPr>
          <p:grpSpPr>
            <a:xfrm>
              <a:off x="5269582" y="3530381"/>
              <a:ext cx="2158037" cy="391086"/>
              <a:chOff x="2118670" y="3084712"/>
              <a:chExt cx="2248633" cy="407504"/>
            </a:xfrm>
            <a:solidFill>
              <a:srgbClr val="61615F"/>
            </a:solidFill>
          </p:grpSpPr>
          <p:sp>
            <p:nvSpPr>
              <p:cNvPr id="269" name="Rectangle 17">
                <a:extLst>
                  <a:ext uri="{FF2B5EF4-FFF2-40B4-BE49-F238E27FC236}">
                    <a16:creationId xmlns:a16="http://schemas.microsoft.com/office/drawing/2014/main" id="{E0877247-0AC7-45EC-8702-E627B7B1E24B}"/>
                  </a:ext>
                </a:extLst>
              </p:cNvPr>
              <p:cNvSpPr>
                <a:spLocks noChangeArrowheads="1"/>
              </p:cNvSpPr>
              <p:nvPr/>
            </p:nvSpPr>
            <p:spPr bwMode="auto">
              <a:xfrm>
                <a:off x="3368126"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0" name="Rectangle 18">
                <a:extLst>
                  <a:ext uri="{FF2B5EF4-FFF2-40B4-BE49-F238E27FC236}">
                    <a16:creationId xmlns:a16="http://schemas.microsoft.com/office/drawing/2014/main" id="{B6BB55A5-F0F9-4674-8F27-51E4E2289E02}"/>
                  </a:ext>
                </a:extLst>
              </p:cNvPr>
              <p:cNvSpPr>
                <a:spLocks noChangeArrowheads="1"/>
              </p:cNvSpPr>
              <p:nvPr/>
            </p:nvSpPr>
            <p:spPr bwMode="auto">
              <a:xfrm>
                <a:off x="2743398"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1" name="Rectangle 19">
                <a:extLst>
                  <a:ext uri="{FF2B5EF4-FFF2-40B4-BE49-F238E27FC236}">
                    <a16:creationId xmlns:a16="http://schemas.microsoft.com/office/drawing/2014/main" id="{7D1014C6-269B-4E5D-8535-339BA6980D49}"/>
                  </a:ext>
                </a:extLst>
              </p:cNvPr>
              <p:cNvSpPr>
                <a:spLocks noChangeArrowheads="1"/>
              </p:cNvSpPr>
              <p:nvPr/>
            </p:nvSpPr>
            <p:spPr bwMode="auto">
              <a:xfrm>
                <a:off x="2118670"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2" name="Rectangle 17">
                <a:extLst>
                  <a:ext uri="{FF2B5EF4-FFF2-40B4-BE49-F238E27FC236}">
                    <a16:creationId xmlns:a16="http://schemas.microsoft.com/office/drawing/2014/main" id="{0C54DAC6-E738-45BE-A6A5-CC479413D302}"/>
                  </a:ext>
                </a:extLst>
              </p:cNvPr>
              <p:cNvSpPr>
                <a:spLocks noChangeArrowheads="1"/>
              </p:cNvSpPr>
              <p:nvPr/>
            </p:nvSpPr>
            <p:spPr bwMode="auto">
              <a:xfrm>
                <a:off x="3992854"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sp>
        <p:nvSpPr>
          <p:cNvPr id="364" name="Freeform: Shape 363">
            <a:extLst>
              <a:ext uri="{FF2B5EF4-FFF2-40B4-BE49-F238E27FC236}">
                <a16:creationId xmlns:a16="http://schemas.microsoft.com/office/drawing/2014/main" id="{BA7C9C42-18E3-4D26-9B80-9F08D4AF2F78}"/>
              </a:ext>
            </a:extLst>
          </p:cNvPr>
          <p:cNvSpPr/>
          <p:nvPr/>
        </p:nvSpPr>
        <p:spPr>
          <a:xfrm>
            <a:off x="-2" y="-2"/>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2205585 w 9144000"/>
              <a:gd name="connsiteY5" fmla="*/ 700976 h 5143500"/>
              <a:gd name="connsiteX6" fmla="*/ 1600729 w 9144000"/>
              <a:gd name="connsiteY6" fmla="*/ 1305832 h 5143500"/>
              <a:gd name="connsiteX7" fmla="*/ 2205585 w 9144000"/>
              <a:gd name="connsiteY7" fmla="*/ 1910688 h 5143500"/>
              <a:gd name="connsiteX8" fmla="*/ 2810441 w 9144000"/>
              <a:gd name="connsiteY8" fmla="*/ 1305832 h 5143500"/>
              <a:gd name="connsiteX9" fmla="*/ 2205585 w 9144000"/>
              <a:gd name="connsiteY9" fmla="*/ 700976 h 5143500"/>
              <a:gd name="connsiteX10" fmla="*/ 879477 w 9144000"/>
              <a:gd name="connsiteY10" fmla="*/ 1576707 h 5143500"/>
              <a:gd name="connsiteX11" fmla="*/ 347409 w 9144000"/>
              <a:gd name="connsiteY11" fmla="*/ 2108775 h 5143500"/>
              <a:gd name="connsiteX12" fmla="*/ 879477 w 9144000"/>
              <a:gd name="connsiteY12" fmla="*/ 2640843 h 5143500"/>
              <a:gd name="connsiteX13" fmla="*/ 1411545 w 9144000"/>
              <a:gd name="connsiteY13" fmla="*/ 2108775 h 5143500"/>
              <a:gd name="connsiteX14" fmla="*/ 879477 w 9144000"/>
              <a:gd name="connsiteY14" fmla="*/ 1576707 h 5143500"/>
              <a:gd name="connsiteX15" fmla="*/ 6510744 w 9144000"/>
              <a:gd name="connsiteY15" fmla="*/ 2391945 h 5143500"/>
              <a:gd name="connsiteX16" fmla="*/ 5905888 w 9144000"/>
              <a:gd name="connsiteY16" fmla="*/ 2996801 h 5143500"/>
              <a:gd name="connsiteX17" fmla="*/ 6510744 w 9144000"/>
              <a:gd name="connsiteY17" fmla="*/ 3601657 h 5143500"/>
              <a:gd name="connsiteX18" fmla="*/ 7115600 w 9144000"/>
              <a:gd name="connsiteY18" fmla="*/ 2996801 h 5143500"/>
              <a:gd name="connsiteX19" fmla="*/ 6510744 w 9144000"/>
              <a:gd name="connsiteY19" fmla="*/ 2391945 h 5143500"/>
              <a:gd name="connsiteX20" fmla="*/ 8099112 w 9144000"/>
              <a:gd name="connsiteY20" fmla="*/ 3069786 h 5143500"/>
              <a:gd name="connsiteX21" fmla="*/ 7702845 w 9144000"/>
              <a:gd name="connsiteY21" fmla="*/ 3466053 h 5143500"/>
              <a:gd name="connsiteX22" fmla="*/ 8099112 w 9144000"/>
              <a:gd name="connsiteY22" fmla="*/ 3862320 h 5143500"/>
              <a:gd name="connsiteX23" fmla="*/ 8495379 w 9144000"/>
              <a:gd name="connsiteY23" fmla="*/ 3466053 h 5143500"/>
              <a:gd name="connsiteX24" fmla="*/ 8099112 w 9144000"/>
              <a:gd name="connsiteY24" fmla="*/ 3069786 h 5143500"/>
              <a:gd name="connsiteX25" fmla="*/ 2478377 w 9144000"/>
              <a:gd name="connsiteY25" fmla="*/ 2952385 h 5143500"/>
              <a:gd name="connsiteX26" fmla="*/ 1697105 w 9144000"/>
              <a:gd name="connsiteY26" fmla="*/ 3733657 h 5143500"/>
              <a:gd name="connsiteX27" fmla="*/ 2478377 w 9144000"/>
              <a:gd name="connsiteY27" fmla="*/ 4514929 h 5143500"/>
              <a:gd name="connsiteX28" fmla="*/ 3259649 w 9144000"/>
              <a:gd name="connsiteY28" fmla="*/ 3733657 h 5143500"/>
              <a:gd name="connsiteX29" fmla="*/ 2478377 w 9144000"/>
              <a:gd name="connsiteY29" fmla="*/ 2952385 h 5143500"/>
              <a:gd name="connsiteX30" fmla="*/ 5060034 w 9144000"/>
              <a:gd name="connsiteY30" fmla="*/ 3052363 h 5143500"/>
              <a:gd name="connsiteX31" fmla="*/ 4455178 w 9144000"/>
              <a:gd name="connsiteY31" fmla="*/ 3657219 h 5143500"/>
              <a:gd name="connsiteX32" fmla="*/ 5060034 w 9144000"/>
              <a:gd name="connsiteY32" fmla="*/ 4262075 h 5143500"/>
              <a:gd name="connsiteX33" fmla="*/ 5664890 w 9144000"/>
              <a:gd name="connsiteY33" fmla="*/ 3657219 h 5143500"/>
              <a:gd name="connsiteX34" fmla="*/ 5060034 w 9144000"/>
              <a:gd name="connsiteY34" fmla="*/ 3052363 h 5143500"/>
              <a:gd name="connsiteX35" fmla="*/ 7439470 w 9144000"/>
              <a:gd name="connsiteY35" fmla="*/ 4006932 h 5143500"/>
              <a:gd name="connsiteX36" fmla="*/ 7043203 w 9144000"/>
              <a:gd name="connsiteY36" fmla="*/ 4403199 h 5143500"/>
              <a:gd name="connsiteX37" fmla="*/ 7439470 w 9144000"/>
              <a:gd name="connsiteY37" fmla="*/ 4799466 h 5143500"/>
              <a:gd name="connsiteX38" fmla="*/ 7835737 w 9144000"/>
              <a:gd name="connsiteY38" fmla="*/ 4403199 h 5143500"/>
              <a:gd name="connsiteX39" fmla="*/ 7439470 w 9144000"/>
              <a:gd name="connsiteY39" fmla="*/ 4006932 h 5143500"/>
              <a:gd name="connsiteX40" fmla="*/ 4138986 w 9144000"/>
              <a:gd name="connsiteY40" fmla="*/ 3865905 h 5143500"/>
              <a:gd name="connsiteX41" fmla="*/ 3742719 w 9144000"/>
              <a:gd name="connsiteY41" fmla="*/ 4262172 h 5143500"/>
              <a:gd name="connsiteX42" fmla="*/ 4138986 w 9144000"/>
              <a:gd name="connsiteY42" fmla="*/ 4658439 h 5143500"/>
              <a:gd name="connsiteX43" fmla="*/ 4535253 w 9144000"/>
              <a:gd name="connsiteY43" fmla="*/ 4262172 h 5143500"/>
              <a:gd name="connsiteX44" fmla="*/ 4138986 w 9144000"/>
              <a:gd name="connsiteY44" fmla="*/ 3865905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144000" h="5143500">
                <a:moveTo>
                  <a:pt x="0" y="0"/>
                </a:moveTo>
                <a:lnTo>
                  <a:pt x="9144000" y="0"/>
                </a:lnTo>
                <a:lnTo>
                  <a:pt x="9144000" y="5143500"/>
                </a:lnTo>
                <a:lnTo>
                  <a:pt x="0" y="5143500"/>
                </a:lnTo>
                <a:lnTo>
                  <a:pt x="0" y="0"/>
                </a:lnTo>
                <a:close/>
                <a:moveTo>
                  <a:pt x="2205585" y="700976"/>
                </a:moveTo>
                <a:cubicBezTo>
                  <a:pt x="1871532" y="700976"/>
                  <a:pt x="1600729" y="971779"/>
                  <a:pt x="1600729" y="1305832"/>
                </a:cubicBezTo>
                <a:cubicBezTo>
                  <a:pt x="1600729" y="1639885"/>
                  <a:pt x="1871532" y="1910688"/>
                  <a:pt x="2205585" y="1910688"/>
                </a:cubicBezTo>
                <a:cubicBezTo>
                  <a:pt x="2539638" y="1910688"/>
                  <a:pt x="2810441" y="1639885"/>
                  <a:pt x="2810441" y="1305832"/>
                </a:cubicBezTo>
                <a:cubicBezTo>
                  <a:pt x="2810441" y="971779"/>
                  <a:pt x="2539638" y="700976"/>
                  <a:pt x="2205585" y="700976"/>
                </a:cubicBezTo>
                <a:close/>
                <a:moveTo>
                  <a:pt x="879477" y="1576707"/>
                </a:moveTo>
                <a:cubicBezTo>
                  <a:pt x="585624" y="1576707"/>
                  <a:pt x="347409" y="1814922"/>
                  <a:pt x="347409" y="2108775"/>
                </a:cubicBezTo>
                <a:cubicBezTo>
                  <a:pt x="347409" y="2402628"/>
                  <a:pt x="585624" y="2640843"/>
                  <a:pt x="879477" y="2640843"/>
                </a:cubicBezTo>
                <a:cubicBezTo>
                  <a:pt x="1173330" y="2640843"/>
                  <a:pt x="1411545" y="2402628"/>
                  <a:pt x="1411545" y="2108775"/>
                </a:cubicBezTo>
                <a:cubicBezTo>
                  <a:pt x="1411545" y="1814922"/>
                  <a:pt x="1173330" y="1576707"/>
                  <a:pt x="879477" y="1576707"/>
                </a:cubicBezTo>
                <a:close/>
                <a:moveTo>
                  <a:pt x="6510744" y="2391945"/>
                </a:moveTo>
                <a:cubicBezTo>
                  <a:pt x="6176691" y="2391945"/>
                  <a:pt x="5905888" y="2662748"/>
                  <a:pt x="5905888" y="2996801"/>
                </a:cubicBezTo>
                <a:cubicBezTo>
                  <a:pt x="5905888" y="3330854"/>
                  <a:pt x="6176691" y="3601657"/>
                  <a:pt x="6510744" y="3601657"/>
                </a:cubicBezTo>
                <a:cubicBezTo>
                  <a:pt x="6844797" y="3601657"/>
                  <a:pt x="7115600" y="3330854"/>
                  <a:pt x="7115600" y="2996801"/>
                </a:cubicBezTo>
                <a:cubicBezTo>
                  <a:pt x="7115600" y="2662748"/>
                  <a:pt x="6844797" y="2391945"/>
                  <a:pt x="6510744" y="2391945"/>
                </a:cubicBezTo>
                <a:close/>
                <a:moveTo>
                  <a:pt x="8099112" y="3069786"/>
                </a:moveTo>
                <a:cubicBezTo>
                  <a:pt x="7880260" y="3069786"/>
                  <a:pt x="7702845" y="3247201"/>
                  <a:pt x="7702845" y="3466053"/>
                </a:cubicBezTo>
                <a:cubicBezTo>
                  <a:pt x="7702845" y="3684905"/>
                  <a:pt x="7880260" y="3862320"/>
                  <a:pt x="8099112" y="3862320"/>
                </a:cubicBezTo>
                <a:cubicBezTo>
                  <a:pt x="8317964" y="3862320"/>
                  <a:pt x="8495379" y="3684905"/>
                  <a:pt x="8495379" y="3466053"/>
                </a:cubicBezTo>
                <a:cubicBezTo>
                  <a:pt x="8495379" y="3247201"/>
                  <a:pt x="8317964" y="3069786"/>
                  <a:pt x="8099112" y="3069786"/>
                </a:cubicBezTo>
                <a:close/>
                <a:moveTo>
                  <a:pt x="2478377" y="2952385"/>
                </a:moveTo>
                <a:cubicBezTo>
                  <a:pt x="2046892" y="2952385"/>
                  <a:pt x="1697105" y="3302172"/>
                  <a:pt x="1697105" y="3733657"/>
                </a:cubicBezTo>
                <a:cubicBezTo>
                  <a:pt x="1697105" y="4165142"/>
                  <a:pt x="2046892" y="4514929"/>
                  <a:pt x="2478377" y="4514929"/>
                </a:cubicBezTo>
                <a:cubicBezTo>
                  <a:pt x="2909862" y="4514929"/>
                  <a:pt x="3259649" y="4165142"/>
                  <a:pt x="3259649" y="3733657"/>
                </a:cubicBezTo>
                <a:cubicBezTo>
                  <a:pt x="3259649" y="3302172"/>
                  <a:pt x="2909862" y="2952385"/>
                  <a:pt x="2478377" y="2952385"/>
                </a:cubicBezTo>
                <a:close/>
                <a:moveTo>
                  <a:pt x="5060034" y="3052363"/>
                </a:moveTo>
                <a:cubicBezTo>
                  <a:pt x="4725981" y="3052363"/>
                  <a:pt x="4455178" y="3323166"/>
                  <a:pt x="4455178" y="3657219"/>
                </a:cubicBezTo>
                <a:cubicBezTo>
                  <a:pt x="4455178" y="3991272"/>
                  <a:pt x="4725981" y="4262075"/>
                  <a:pt x="5060034" y="4262075"/>
                </a:cubicBezTo>
                <a:cubicBezTo>
                  <a:pt x="5394087" y="4262075"/>
                  <a:pt x="5664890" y="3991272"/>
                  <a:pt x="5664890" y="3657219"/>
                </a:cubicBezTo>
                <a:cubicBezTo>
                  <a:pt x="5664890" y="3323166"/>
                  <a:pt x="5394087" y="3052363"/>
                  <a:pt x="5060034" y="3052363"/>
                </a:cubicBezTo>
                <a:close/>
                <a:moveTo>
                  <a:pt x="7439470" y="4006932"/>
                </a:moveTo>
                <a:cubicBezTo>
                  <a:pt x="7220618" y="4006932"/>
                  <a:pt x="7043203" y="4184347"/>
                  <a:pt x="7043203" y="4403199"/>
                </a:cubicBezTo>
                <a:cubicBezTo>
                  <a:pt x="7043203" y="4622051"/>
                  <a:pt x="7220618" y="4799466"/>
                  <a:pt x="7439470" y="4799466"/>
                </a:cubicBezTo>
                <a:cubicBezTo>
                  <a:pt x="7658322" y="4799466"/>
                  <a:pt x="7835737" y="4622051"/>
                  <a:pt x="7835737" y="4403199"/>
                </a:cubicBezTo>
                <a:cubicBezTo>
                  <a:pt x="7835737" y="4184347"/>
                  <a:pt x="7658322" y="4006932"/>
                  <a:pt x="7439470" y="4006932"/>
                </a:cubicBezTo>
                <a:close/>
                <a:moveTo>
                  <a:pt x="4138986" y="3865905"/>
                </a:moveTo>
                <a:cubicBezTo>
                  <a:pt x="3920134" y="3865905"/>
                  <a:pt x="3742719" y="4043320"/>
                  <a:pt x="3742719" y="4262172"/>
                </a:cubicBezTo>
                <a:cubicBezTo>
                  <a:pt x="3742719" y="4481024"/>
                  <a:pt x="3920134" y="4658439"/>
                  <a:pt x="4138986" y="4658439"/>
                </a:cubicBezTo>
                <a:cubicBezTo>
                  <a:pt x="4357838" y="4658439"/>
                  <a:pt x="4535253" y="4481024"/>
                  <a:pt x="4535253" y="4262172"/>
                </a:cubicBezTo>
                <a:cubicBezTo>
                  <a:pt x="4535253" y="4043320"/>
                  <a:pt x="4357838" y="3865905"/>
                  <a:pt x="4138986" y="3865905"/>
                </a:cubicBezTo>
                <a:close/>
              </a:path>
            </a:pathLst>
          </a:custGeom>
          <a:solidFill>
            <a:schemeClr val="accent2"/>
          </a:solidFill>
          <a:ln w="19050">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8" name="Freeform: Shape 207">
            <a:extLst>
              <a:ext uri="{FF2B5EF4-FFF2-40B4-BE49-F238E27FC236}">
                <a16:creationId xmlns:a16="http://schemas.microsoft.com/office/drawing/2014/main" id="{5D8ABAB4-7972-4F44-8168-E51FA071032B}"/>
              </a:ext>
            </a:extLst>
          </p:cNvPr>
          <p:cNvSpPr/>
          <p:nvPr/>
        </p:nvSpPr>
        <p:spPr>
          <a:xfrm rot="1996534">
            <a:off x="6542900" y="358870"/>
            <a:ext cx="2073930" cy="620999"/>
          </a:xfrm>
          <a:custGeom>
            <a:avLst/>
            <a:gdLst>
              <a:gd name="connsiteX0" fmla="*/ 394091 w 2073930"/>
              <a:gd name="connsiteY0" fmla="*/ 201770 h 620999"/>
              <a:gd name="connsiteX1" fmla="*/ 2005337 w 2073930"/>
              <a:gd name="connsiteY1" fmla="*/ 498174 h 620999"/>
              <a:gd name="connsiteX2" fmla="*/ 2063718 w 2073930"/>
              <a:gd name="connsiteY2" fmla="*/ 598279 h 620999"/>
              <a:gd name="connsiteX3" fmla="*/ 2073930 w 2073930"/>
              <a:gd name="connsiteY3" fmla="*/ 620999 h 620999"/>
              <a:gd name="connsiteX4" fmla="*/ 0 w 2073930"/>
              <a:gd name="connsiteY4" fmla="*/ 620999 h 620999"/>
              <a:gd name="connsiteX5" fmla="*/ 57446 w 2073930"/>
              <a:gd name="connsiteY5" fmla="*/ 529089 h 620999"/>
              <a:gd name="connsiteX6" fmla="*/ 394091 w 2073930"/>
              <a:gd name="connsiteY6" fmla="*/ 201770 h 620999"/>
              <a:gd name="connsiteX0" fmla="*/ 394091 w 2073930"/>
              <a:gd name="connsiteY0" fmla="*/ 201770 h 620999"/>
              <a:gd name="connsiteX1" fmla="*/ 2005337 w 2073930"/>
              <a:gd name="connsiteY1" fmla="*/ 498174 h 620999"/>
              <a:gd name="connsiteX2" fmla="*/ 2063718 w 2073930"/>
              <a:gd name="connsiteY2" fmla="*/ 598279 h 620999"/>
              <a:gd name="connsiteX3" fmla="*/ 2073930 w 2073930"/>
              <a:gd name="connsiteY3" fmla="*/ 620999 h 620999"/>
              <a:gd name="connsiteX4" fmla="*/ 1101853 w 2073930"/>
              <a:gd name="connsiteY4" fmla="*/ 618135 h 620999"/>
              <a:gd name="connsiteX5" fmla="*/ 0 w 2073930"/>
              <a:gd name="connsiteY5" fmla="*/ 620999 h 620999"/>
              <a:gd name="connsiteX6" fmla="*/ 57446 w 2073930"/>
              <a:gd name="connsiteY6" fmla="*/ 529089 h 620999"/>
              <a:gd name="connsiteX7" fmla="*/ 394091 w 2073930"/>
              <a:gd name="connsiteY7" fmla="*/ 201770 h 620999"/>
              <a:gd name="connsiteX0" fmla="*/ 1101853 w 2073930"/>
              <a:gd name="connsiteY0" fmla="*/ 618135 h 709575"/>
              <a:gd name="connsiteX1" fmla="*/ 0 w 2073930"/>
              <a:gd name="connsiteY1" fmla="*/ 620999 h 709575"/>
              <a:gd name="connsiteX2" fmla="*/ 57446 w 2073930"/>
              <a:gd name="connsiteY2" fmla="*/ 529089 h 709575"/>
              <a:gd name="connsiteX3" fmla="*/ 394091 w 2073930"/>
              <a:gd name="connsiteY3" fmla="*/ 201770 h 709575"/>
              <a:gd name="connsiteX4" fmla="*/ 2005337 w 2073930"/>
              <a:gd name="connsiteY4" fmla="*/ 498174 h 709575"/>
              <a:gd name="connsiteX5" fmla="*/ 2063718 w 2073930"/>
              <a:gd name="connsiteY5" fmla="*/ 598279 h 709575"/>
              <a:gd name="connsiteX6" fmla="*/ 2073930 w 2073930"/>
              <a:gd name="connsiteY6" fmla="*/ 620999 h 709575"/>
              <a:gd name="connsiteX7" fmla="*/ 1193293 w 2073930"/>
              <a:gd name="connsiteY7" fmla="*/ 709575 h 709575"/>
              <a:gd name="connsiteX0" fmla="*/ 1101853 w 2073930"/>
              <a:gd name="connsiteY0" fmla="*/ 618135 h 620999"/>
              <a:gd name="connsiteX1" fmla="*/ 0 w 2073930"/>
              <a:gd name="connsiteY1" fmla="*/ 620999 h 620999"/>
              <a:gd name="connsiteX2" fmla="*/ 57446 w 2073930"/>
              <a:gd name="connsiteY2" fmla="*/ 529089 h 620999"/>
              <a:gd name="connsiteX3" fmla="*/ 394091 w 2073930"/>
              <a:gd name="connsiteY3" fmla="*/ 201770 h 620999"/>
              <a:gd name="connsiteX4" fmla="*/ 2005337 w 2073930"/>
              <a:gd name="connsiteY4" fmla="*/ 498174 h 620999"/>
              <a:gd name="connsiteX5" fmla="*/ 2063718 w 2073930"/>
              <a:gd name="connsiteY5" fmla="*/ 598279 h 620999"/>
              <a:gd name="connsiteX6" fmla="*/ 2073930 w 2073930"/>
              <a:gd name="connsiteY6" fmla="*/ 620999 h 620999"/>
              <a:gd name="connsiteX0" fmla="*/ 0 w 2073930"/>
              <a:gd name="connsiteY0" fmla="*/ 620999 h 620999"/>
              <a:gd name="connsiteX1" fmla="*/ 57446 w 2073930"/>
              <a:gd name="connsiteY1" fmla="*/ 529089 h 620999"/>
              <a:gd name="connsiteX2" fmla="*/ 394091 w 2073930"/>
              <a:gd name="connsiteY2" fmla="*/ 201770 h 620999"/>
              <a:gd name="connsiteX3" fmla="*/ 2005337 w 2073930"/>
              <a:gd name="connsiteY3" fmla="*/ 498174 h 620999"/>
              <a:gd name="connsiteX4" fmla="*/ 2063718 w 2073930"/>
              <a:gd name="connsiteY4" fmla="*/ 598279 h 620999"/>
              <a:gd name="connsiteX5" fmla="*/ 2073930 w 2073930"/>
              <a:gd name="connsiteY5" fmla="*/ 620999 h 6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930" h="620999">
                <a:moveTo>
                  <a:pt x="0" y="620999"/>
                </a:moveTo>
                <a:lnTo>
                  <a:pt x="57446" y="529089"/>
                </a:lnTo>
                <a:cubicBezTo>
                  <a:pt x="144492" y="403456"/>
                  <a:pt x="257368" y="291497"/>
                  <a:pt x="394091" y="201770"/>
                </a:cubicBezTo>
                <a:cubicBezTo>
                  <a:pt x="940987" y="-157140"/>
                  <a:pt x="1662366" y="-24435"/>
                  <a:pt x="2005337" y="498174"/>
                </a:cubicBezTo>
                <a:cubicBezTo>
                  <a:pt x="2026772" y="530837"/>
                  <a:pt x="2046223" y="564250"/>
                  <a:pt x="2063718" y="598279"/>
                </a:cubicBezTo>
                <a:lnTo>
                  <a:pt x="2073930" y="620999"/>
                </a:lnTo>
              </a:path>
            </a:pathLst>
          </a:custGeom>
          <a:noFill/>
          <a:ln w="22225">
            <a:solidFill>
              <a:schemeClr val="tx1">
                <a:alpha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1" name="Oval 470">
            <a:extLst>
              <a:ext uri="{FF2B5EF4-FFF2-40B4-BE49-F238E27FC236}">
                <a16:creationId xmlns:a16="http://schemas.microsoft.com/office/drawing/2014/main" id="{F4FEA520-4C3A-4D16-888D-A662D595632F}"/>
              </a:ext>
            </a:extLst>
          </p:cNvPr>
          <p:cNvSpPr/>
          <p:nvPr/>
        </p:nvSpPr>
        <p:spPr>
          <a:xfrm>
            <a:off x="6059604" y="198631"/>
            <a:ext cx="543637" cy="543637"/>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2" name="Oval 471">
            <a:extLst>
              <a:ext uri="{FF2B5EF4-FFF2-40B4-BE49-F238E27FC236}">
                <a16:creationId xmlns:a16="http://schemas.microsoft.com/office/drawing/2014/main" id="{158293B4-3467-4255-8DC0-BD75CA4B66C3}"/>
              </a:ext>
            </a:extLst>
          </p:cNvPr>
          <p:cNvSpPr/>
          <p:nvPr/>
        </p:nvSpPr>
        <p:spPr>
          <a:xfrm>
            <a:off x="7897503" y="1196844"/>
            <a:ext cx="543637" cy="543637"/>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3" name="Oval 472">
            <a:extLst>
              <a:ext uri="{FF2B5EF4-FFF2-40B4-BE49-F238E27FC236}">
                <a16:creationId xmlns:a16="http://schemas.microsoft.com/office/drawing/2014/main" id="{87588081-F99F-4B12-A950-87A657E36D35}"/>
              </a:ext>
            </a:extLst>
          </p:cNvPr>
          <p:cNvSpPr/>
          <p:nvPr/>
        </p:nvSpPr>
        <p:spPr>
          <a:xfrm>
            <a:off x="7774137" y="300806"/>
            <a:ext cx="543637" cy="543637"/>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5" name="Oval 474">
            <a:extLst>
              <a:ext uri="{FF2B5EF4-FFF2-40B4-BE49-F238E27FC236}">
                <a16:creationId xmlns:a16="http://schemas.microsoft.com/office/drawing/2014/main" id="{F4C41DB1-08E3-43BB-BD4D-F62B7EE19EAC}"/>
              </a:ext>
            </a:extLst>
          </p:cNvPr>
          <p:cNvSpPr/>
          <p:nvPr/>
        </p:nvSpPr>
        <p:spPr>
          <a:xfrm>
            <a:off x="3742717" y="3865903"/>
            <a:ext cx="792534" cy="79253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6" name="Oval 475">
            <a:extLst>
              <a:ext uri="{FF2B5EF4-FFF2-40B4-BE49-F238E27FC236}">
                <a16:creationId xmlns:a16="http://schemas.microsoft.com/office/drawing/2014/main" id="{5C60F9CC-6783-4722-81B9-D4E6C38121C7}"/>
              </a:ext>
            </a:extLst>
          </p:cNvPr>
          <p:cNvSpPr/>
          <p:nvPr/>
        </p:nvSpPr>
        <p:spPr>
          <a:xfrm>
            <a:off x="3895117" y="3742638"/>
            <a:ext cx="401218" cy="401218"/>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 name="Group 17">
            <a:extLst>
              <a:ext uri="{FF2B5EF4-FFF2-40B4-BE49-F238E27FC236}">
                <a16:creationId xmlns:a16="http://schemas.microsoft.com/office/drawing/2014/main" id="{E2C22CA5-D31B-40AC-92E6-9C02C6E2D6A0}"/>
              </a:ext>
            </a:extLst>
          </p:cNvPr>
          <p:cNvGrpSpPr/>
          <p:nvPr/>
        </p:nvGrpSpPr>
        <p:grpSpPr>
          <a:xfrm>
            <a:off x="3405324" y="294166"/>
            <a:ext cx="2331720" cy="2331720"/>
            <a:chOff x="-2845237" y="1550456"/>
            <a:chExt cx="2331720" cy="2331720"/>
          </a:xfrm>
        </p:grpSpPr>
        <p:grpSp>
          <p:nvGrpSpPr>
            <p:cNvPr id="17" name="Group 16">
              <a:extLst>
                <a:ext uri="{FF2B5EF4-FFF2-40B4-BE49-F238E27FC236}">
                  <a16:creationId xmlns:a16="http://schemas.microsoft.com/office/drawing/2014/main" id="{7BDDCBA5-3BD4-417F-A57C-956A3D77682F}"/>
                </a:ext>
              </a:extLst>
            </p:cNvPr>
            <p:cNvGrpSpPr/>
            <p:nvPr/>
          </p:nvGrpSpPr>
          <p:grpSpPr>
            <a:xfrm>
              <a:off x="-2845237" y="1550456"/>
              <a:ext cx="2331720" cy="2331720"/>
              <a:chOff x="-2845237" y="1550456"/>
              <a:chExt cx="2331720" cy="2331720"/>
            </a:xfrm>
          </p:grpSpPr>
          <p:sp>
            <p:nvSpPr>
              <p:cNvPr id="138" name="Freeform: Shape 137">
                <a:extLst>
                  <a:ext uri="{FF2B5EF4-FFF2-40B4-BE49-F238E27FC236}">
                    <a16:creationId xmlns:a16="http://schemas.microsoft.com/office/drawing/2014/main" id="{6B698B17-6827-4333-9FC9-F67D91C89B7F}"/>
                  </a:ext>
                </a:extLst>
              </p:cNvPr>
              <p:cNvSpPr/>
              <p:nvPr/>
            </p:nvSpPr>
            <p:spPr>
              <a:xfrm>
                <a:off x="-2843605" y="1552088"/>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5" name="Picture 14">
                <a:extLst>
                  <a:ext uri="{FF2B5EF4-FFF2-40B4-BE49-F238E27FC236}">
                    <a16:creationId xmlns:a16="http://schemas.microsoft.com/office/drawing/2014/main" id="{7911F4EC-88F8-406B-ADFD-8FD3506E17EF}"/>
                  </a:ext>
                </a:extLst>
              </p:cNvPr>
              <p:cNvPicPr>
                <a:picLocks noChangeAspect="1"/>
              </p:cNvPicPr>
              <p:nvPr/>
            </p:nvPicPr>
            <p:blipFill rotWithShape="1">
              <a:blip r:embed="rId3"/>
              <a:srcRect l="11758" r="11758"/>
              <a:stretch/>
            </p:blipFill>
            <p:spPr>
              <a:xfrm>
                <a:off x="-2845237" y="1550456"/>
                <a:ext cx="2331720" cy="2331720"/>
              </a:xfrm>
              <a:prstGeom prst="ellipse">
                <a:avLst/>
              </a:prstGeom>
            </p:spPr>
          </p:pic>
        </p:grpSp>
        <p:sp>
          <p:nvSpPr>
            <p:cNvPr id="139" name="TextBox 138">
              <a:extLst>
                <a:ext uri="{FF2B5EF4-FFF2-40B4-BE49-F238E27FC236}">
                  <a16:creationId xmlns:a16="http://schemas.microsoft.com/office/drawing/2014/main" id="{E196AC02-3DBF-472F-9F26-01437AC71CAF}"/>
                </a:ext>
              </a:extLst>
            </p:cNvPr>
            <p:cNvSpPr txBox="1"/>
            <p:nvPr/>
          </p:nvSpPr>
          <p:spPr>
            <a:xfrm>
              <a:off x="-2461293" y="3059937"/>
              <a:ext cx="1540807"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NEW WORLD IT</a:t>
              </a:r>
            </a:p>
          </p:txBody>
        </p:sp>
        <p:grpSp>
          <p:nvGrpSpPr>
            <p:cNvPr id="11" name="Group 10">
              <a:extLst>
                <a:ext uri="{FF2B5EF4-FFF2-40B4-BE49-F238E27FC236}">
                  <a16:creationId xmlns:a16="http://schemas.microsoft.com/office/drawing/2014/main" id="{2860962F-FACE-4D7F-BBAA-2ABD4DF06E1E}"/>
                </a:ext>
              </a:extLst>
            </p:cNvPr>
            <p:cNvGrpSpPr/>
            <p:nvPr/>
          </p:nvGrpSpPr>
          <p:grpSpPr>
            <a:xfrm>
              <a:off x="-2420933" y="2039815"/>
              <a:ext cx="1564783" cy="844334"/>
              <a:chOff x="-2463135" y="1927274"/>
              <a:chExt cx="1564783" cy="844334"/>
            </a:xfrm>
          </p:grpSpPr>
          <p:sp>
            <p:nvSpPr>
              <p:cNvPr id="145" name="Freeform 128">
                <a:extLst>
                  <a:ext uri="{FF2B5EF4-FFF2-40B4-BE49-F238E27FC236}">
                    <a16:creationId xmlns:a16="http://schemas.microsoft.com/office/drawing/2014/main" id="{D8328911-09DC-4953-A372-BDC22D8E8C92}"/>
                  </a:ext>
                </a:extLst>
              </p:cNvPr>
              <p:cNvSpPr>
                <a:spLocks noChangeAspect="1"/>
              </p:cNvSpPr>
              <p:nvPr/>
            </p:nvSpPr>
            <p:spPr bwMode="white">
              <a:xfrm flipH="1">
                <a:off x="-1750323" y="1927274"/>
                <a:ext cx="851971" cy="4706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AC276"/>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nvGrpSpPr>
              <p:cNvPr id="142" name="Group 141">
                <a:extLst>
                  <a:ext uri="{FF2B5EF4-FFF2-40B4-BE49-F238E27FC236}">
                    <a16:creationId xmlns:a16="http://schemas.microsoft.com/office/drawing/2014/main" id="{611E3578-0D3C-4A1C-BFF3-63AA628F645C}"/>
                  </a:ext>
                </a:extLst>
              </p:cNvPr>
              <p:cNvGrpSpPr/>
              <p:nvPr/>
            </p:nvGrpSpPr>
            <p:grpSpPr>
              <a:xfrm>
                <a:off x="-2463135" y="2017088"/>
                <a:ext cx="1365854" cy="754520"/>
                <a:chOff x="1097879" y="4182384"/>
                <a:chExt cx="729348" cy="402903"/>
              </a:xfrm>
            </p:grpSpPr>
            <p:sp>
              <p:nvSpPr>
                <p:cNvPr id="143" name="Freeform 128">
                  <a:extLst>
                    <a:ext uri="{FF2B5EF4-FFF2-40B4-BE49-F238E27FC236}">
                      <a16:creationId xmlns:a16="http://schemas.microsoft.com/office/drawing/2014/main" id="{C50DF131-8E12-4D1F-8E9F-BD005ECD2E6E}"/>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59324"/>
                </a:solidFill>
                <a:ln w="15875">
                  <a:solidFill>
                    <a:schemeClr val="tx1"/>
                  </a:solidFill>
                </a:ln>
                <a:effectLs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4" name="Freeform: Shape 143">
                  <a:extLst>
                    <a:ext uri="{FF2B5EF4-FFF2-40B4-BE49-F238E27FC236}">
                      <a16:creationId xmlns:a16="http://schemas.microsoft.com/office/drawing/2014/main" id="{9964CD1C-1E74-48DE-BCFB-0AD35F3AE260}"/>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a:extLst/>
              </p:spPr>
              <p:txBody>
                <a:bodyPr vert="horz" wrap="square" lIns="121920" tIns="60960" rIns="121920" bIns="60960" numCol="1" anchor="t" anchorCtr="0" compatLnSpc="1">
                  <a:prstTxWarp prst="textNoShape">
                    <a:avLst/>
                  </a:prstTxWarp>
                  <a:no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grpSp>
      <p:cxnSp>
        <p:nvCxnSpPr>
          <p:cNvPr id="147" name="Straight Connector 146">
            <a:extLst>
              <a:ext uri="{FF2B5EF4-FFF2-40B4-BE49-F238E27FC236}">
                <a16:creationId xmlns:a16="http://schemas.microsoft.com/office/drawing/2014/main" id="{CB1D3854-B879-46E6-9403-A708485BE196}"/>
              </a:ext>
            </a:extLst>
          </p:cNvPr>
          <p:cNvCxnSpPr>
            <a:cxnSpLocks/>
          </p:cNvCxnSpPr>
          <p:nvPr/>
        </p:nvCxnSpPr>
        <p:spPr>
          <a:xfrm flipV="1">
            <a:off x="2797791" y="1269242"/>
            <a:ext cx="614149" cy="47767"/>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0" name="Straight Connector 149">
            <a:extLst>
              <a:ext uri="{FF2B5EF4-FFF2-40B4-BE49-F238E27FC236}">
                <a16:creationId xmlns:a16="http://schemas.microsoft.com/office/drawing/2014/main" id="{A404DD04-5A2B-442B-9CE7-2C562371875D}"/>
              </a:ext>
            </a:extLst>
          </p:cNvPr>
          <p:cNvCxnSpPr>
            <a:cxnSpLocks/>
          </p:cNvCxnSpPr>
          <p:nvPr/>
        </p:nvCxnSpPr>
        <p:spPr>
          <a:xfrm flipH="1">
            <a:off x="5737046" y="1262418"/>
            <a:ext cx="800232" cy="196793"/>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1" name="Straight Connector 150">
            <a:extLst>
              <a:ext uri="{FF2B5EF4-FFF2-40B4-BE49-F238E27FC236}">
                <a16:creationId xmlns:a16="http://schemas.microsoft.com/office/drawing/2014/main" id="{3624940D-869D-4698-8BF8-6914616A28DE}"/>
              </a:ext>
            </a:extLst>
          </p:cNvPr>
          <p:cNvCxnSpPr>
            <a:cxnSpLocks/>
          </p:cNvCxnSpPr>
          <p:nvPr/>
        </p:nvCxnSpPr>
        <p:spPr>
          <a:xfrm flipH="1" flipV="1">
            <a:off x="5479302" y="2183477"/>
            <a:ext cx="574788" cy="42103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2" name="Straight Connector 151">
            <a:extLst>
              <a:ext uri="{FF2B5EF4-FFF2-40B4-BE49-F238E27FC236}">
                <a16:creationId xmlns:a16="http://schemas.microsoft.com/office/drawing/2014/main" id="{11F59A25-C4ED-4B1B-BDFD-5C2210FB04FE}"/>
              </a:ext>
            </a:extLst>
          </p:cNvPr>
          <p:cNvCxnSpPr>
            <a:cxnSpLocks/>
          </p:cNvCxnSpPr>
          <p:nvPr/>
        </p:nvCxnSpPr>
        <p:spPr>
          <a:xfrm flipV="1">
            <a:off x="3036627" y="2271521"/>
            <a:ext cx="689433" cy="908407"/>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64" name="Straight Connector 163">
            <a:extLst>
              <a:ext uri="{FF2B5EF4-FFF2-40B4-BE49-F238E27FC236}">
                <a16:creationId xmlns:a16="http://schemas.microsoft.com/office/drawing/2014/main" id="{21FD84D2-CCD3-4995-AA71-B8505B8FC550}"/>
              </a:ext>
            </a:extLst>
          </p:cNvPr>
          <p:cNvCxnSpPr>
            <a:cxnSpLocks/>
          </p:cNvCxnSpPr>
          <p:nvPr/>
        </p:nvCxnSpPr>
        <p:spPr>
          <a:xfrm flipH="1" flipV="1">
            <a:off x="6547424" y="631816"/>
            <a:ext cx="151956" cy="103969"/>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68" name="Straight Connector 167">
            <a:extLst>
              <a:ext uri="{FF2B5EF4-FFF2-40B4-BE49-F238E27FC236}">
                <a16:creationId xmlns:a16="http://schemas.microsoft.com/office/drawing/2014/main" id="{BFC0C9CB-D712-4D86-96FC-26703FAF92CC}"/>
              </a:ext>
            </a:extLst>
          </p:cNvPr>
          <p:cNvCxnSpPr>
            <a:cxnSpLocks/>
          </p:cNvCxnSpPr>
          <p:nvPr/>
        </p:nvCxnSpPr>
        <p:spPr>
          <a:xfrm flipH="1">
            <a:off x="7603117" y="679801"/>
            <a:ext cx="183947" cy="111968"/>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71" name="Straight Connector 170">
            <a:extLst>
              <a:ext uri="{FF2B5EF4-FFF2-40B4-BE49-F238E27FC236}">
                <a16:creationId xmlns:a16="http://schemas.microsoft.com/office/drawing/2014/main" id="{DAD9F43F-F699-4DD7-B020-F46767140A47}"/>
              </a:ext>
            </a:extLst>
          </p:cNvPr>
          <p:cNvCxnSpPr>
            <a:cxnSpLocks/>
          </p:cNvCxnSpPr>
          <p:nvPr/>
        </p:nvCxnSpPr>
        <p:spPr>
          <a:xfrm flipH="1" flipV="1">
            <a:off x="7712864" y="1328057"/>
            <a:ext cx="194163" cy="63537"/>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91" name="Straight Connector 190">
            <a:extLst>
              <a:ext uri="{FF2B5EF4-FFF2-40B4-BE49-F238E27FC236}">
                <a16:creationId xmlns:a16="http://schemas.microsoft.com/office/drawing/2014/main" id="{ABCEFB83-225B-4A4A-ADD3-EFC5804773DF}"/>
              </a:ext>
            </a:extLst>
          </p:cNvPr>
          <p:cNvCxnSpPr>
            <a:cxnSpLocks/>
          </p:cNvCxnSpPr>
          <p:nvPr/>
        </p:nvCxnSpPr>
        <p:spPr>
          <a:xfrm flipV="1">
            <a:off x="1310185" y="1555845"/>
            <a:ext cx="334370" cy="218364"/>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98" name="Straight Connector 197">
            <a:extLst>
              <a:ext uri="{FF2B5EF4-FFF2-40B4-BE49-F238E27FC236}">
                <a16:creationId xmlns:a16="http://schemas.microsoft.com/office/drawing/2014/main" id="{3726714A-7C19-491D-8ADF-3741A99D8202}"/>
              </a:ext>
            </a:extLst>
          </p:cNvPr>
          <p:cNvCxnSpPr>
            <a:cxnSpLocks/>
          </p:cNvCxnSpPr>
          <p:nvPr/>
        </p:nvCxnSpPr>
        <p:spPr>
          <a:xfrm flipH="1" flipV="1">
            <a:off x="4787285" y="2608721"/>
            <a:ext cx="109182" cy="464025"/>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00" name="Straight Connector 199">
            <a:extLst>
              <a:ext uri="{FF2B5EF4-FFF2-40B4-BE49-F238E27FC236}">
                <a16:creationId xmlns:a16="http://schemas.microsoft.com/office/drawing/2014/main" id="{E9ED033C-0210-4401-91F5-ACC02605AA3F}"/>
              </a:ext>
            </a:extLst>
          </p:cNvPr>
          <p:cNvCxnSpPr>
            <a:cxnSpLocks/>
          </p:cNvCxnSpPr>
          <p:nvPr/>
        </p:nvCxnSpPr>
        <p:spPr>
          <a:xfrm flipH="1" flipV="1">
            <a:off x="7098836" y="3147920"/>
            <a:ext cx="618973" cy="19578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02" name="Straight Connector 201">
            <a:extLst>
              <a:ext uri="{FF2B5EF4-FFF2-40B4-BE49-F238E27FC236}">
                <a16:creationId xmlns:a16="http://schemas.microsoft.com/office/drawing/2014/main" id="{18635942-838B-4C60-8A8C-13AEF3E7FF98}"/>
              </a:ext>
            </a:extLst>
          </p:cNvPr>
          <p:cNvCxnSpPr>
            <a:cxnSpLocks/>
          </p:cNvCxnSpPr>
          <p:nvPr/>
        </p:nvCxnSpPr>
        <p:spPr>
          <a:xfrm flipH="1" flipV="1">
            <a:off x="6834981" y="3511861"/>
            <a:ext cx="371037" cy="561996"/>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135" name="Group 134">
            <a:extLst>
              <a:ext uri="{FF2B5EF4-FFF2-40B4-BE49-F238E27FC236}">
                <a16:creationId xmlns:a16="http://schemas.microsoft.com/office/drawing/2014/main" id="{9CF6EC8D-4B4C-4C56-8BF4-84AE1C2CD1A4}"/>
              </a:ext>
            </a:extLst>
          </p:cNvPr>
          <p:cNvGrpSpPr/>
          <p:nvPr/>
        </p:nvGrpSpPr>
        <p:grpSpPr>
          <a:xfrm>
            <a:off x="342266" y="355846"/>
            <a:ext cx="8590721" cy="4596584"/>
            <a:chOff x="342266" y="355846"/>
            <a:chExt cx="8590721" cy="4596584"/>
          </a:xfrm>
        </p:grpSpPr>
        <p:sp>
          <p:nvSpPr>
            <p:cNvPr id="159" name="TextBox 158">
              <a:extLst>
                <a:ext uri="{FF2B5EF4-FFF2-40B4-BE49-F238E27FC236}">
                  <a16:creationId xmlns:a16="http://schemas.microsoft.com/office/drawing/2014/main" id="{EB395277-4324-4E45-8F13-6593ABAE810B}"/>
                </a:ext>
              </a:extLst>
            </p:cNvPr>
            <p:cNvSpPr txBox="1"/>
            <p:nvPr/>
          </p:nvSpPr>
          <p:spPr>
            <a:xfrm>
              <a:off x="6442553" y="1758234"/>
              <a:ext cx="148149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Employees at work</a:t>
              </a:r>
            </a:p>
          </p:txBody>
        </p:sp>
        <p:sp>
          <p:nvSpPr>
            <p:cNvPr id="160" name="TextBox 159">
              <a:extLst>
                <a:ext uri="{FF2B5EF4-FFF2-40B4-BE49-F238E27FC236}">
                  <a16:creationId xmlns:a16="http://schemas.microsoft.com/office/drawing/2014/main" id="{5B8BD460-7230-484E-9371-2BD45C591EDF}"/>
                </a:ext>
              </a:extLst>
            </p:cNvPr>
            <p:cNvSpPr txBox="1"/>
            <p:nvPr/>
          </p:nvSpPr>
          <p:spPr>
            <a:xfrm>
              <a:off x="5945045" y="3626946"/>
              <a:ext cx="1035860" cy="4247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Factories +</a:t>
              </a:r>
              <a:br>
                <a:rPr kumimoji="0" lang="en-US" sz="1200" b="0" i="0" u="none" strike="noStrike" kern="1200" cap="none" spc="0" normalizeH="0" baseline="0" noProof="0" dirty="0">
                  <a:ln>
                    <a:noFill/>
                  </a:ln>
                  <a:solidFill>
                    <a:prstClr val="white"/>
                  </a:solidFill>
                  <a:effectLst/>
                  <a:uLnTx/>
                  <a:uFillTx/>
                  <a:latin typeface="Arial"/>
                  <a:ea typeface="+mn-ea"/>
                  <a:cs typeface="+mn-cs"/>
                </a:rPr>
              </a:br>
              <a:r>
                <a:rPr kumimoji="0" lang="en-US" sz="1200" b="0" i="0" u="none" strike="noStrike" kern="1200" cap="none" spc="0" normalizeH="0" baseline="0" noProof="0" dirty="0">
                  <a:ln>
                    <a:noFill/>
                  </a:ln>
                  <a:solidFill>
                    <a:prstClr val="white"/>
                  </a:solidFill>
                  <a:effectLst/>
                  <a:uLnTx/>
                  <a:uFillTx/>
                  <a:latin typeface="Arial"/>
                  <a:ea typeface="+mn-ea"/>
                  <a:cs typeface="+mn-cs"/>
                </a:rPr>
                <a:t>supply chain</a:t>
              </a:r>
            </a:p>
          </p:txBody>
        </p:sp>
        <p:sp>
          <p:nvSpPr>
            <p:cNvPr id="161" name="TextBox 160">
              <a:extLst>
                <a:ext uri="{FF2B5EF4-FFF2-40B4-BE49-F238E27FC236}">
                  <a16:creationId xmlns:a16="http://schemas.microsoft.com/office/drawing/2014/main" id="{98182289-96FD-46D8-B213-7141FEDA9F84}"/>
                </a:ext>
              </a:extLst>
            </p:cNvPr>
            <p:cNvSpPr txBox="1"/>
            <p:nvPr/>
          </p:nvSpPr>
          <p:spPr>
            <a:xfrm>
              <a:off x="1879269" y="4527698"/>
              <a:ext cx="1198213" cy="4247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IoT connected </a:t>
              </a:r>
              <a:br>
                <a:rPr kumimoji="0" lang="en-US" sz="1200" b="0" i="0" u="none" strike="noStrike" kern="1200" cap="none" spc="0" normalizeH="0" baseline="0" noProof="0" dirty="0">
                  <a:ln>
                    <a:noFill/>
                  </a:ln>
                  <a:solidFill>
                    <a:prstClr val="white"/>
                  </a:solidFill>
                  <a:effectLst/>
                  <a:uLnTx/>
                  <a:uFillTx/>
                  <a:latin typeface="Arial"/>
                  <a:ea typeface="+mn-ea"/>
                  <a:cs typeface="+mn-cs"/>
                </a:rPr>
              </a:br>
              <a:r>
                <a:rPr kumimoji="0" lang="en-US" sz="1200" b="0" i="0" u="none" strike="noStrike" kern="1200" cap="none" spc="0" normalizeH="0" baseline="0" noProof="0" dirty="0">
                  <a:ln>
                    <a:noFill/>
                  </a:ln>
                  <a:solidFill>
                    <a:prstClr val="white"/>
                  </a:solidFill>
                  <a:effectLst/>
                  <a:uLnTx/>
                  <a:uFillTx/>
                  <a:latin typeface="Arial"/>
                  <a:ea typeface="+mn-ea"/>
                  <a:cs typeface="+mn-cs"/>
                </a:rPr>
                <a:t>things</a:t>
              </a:r>
            </a:p>
          </p:txBody>
        </p:sp>
        <p:sp>
          <p:nvSpPr>
            <p:cNvPr id="162" name="TextBox 161">
              <a:extLst>
                <a:ext uri="{FF2B5EF4-FFF2-40B4-BE49-F238E27FC236}">
                  <a16:creationId xmlns:a16="http://schemas.microsoft.com/office/drawing/2014/main" id="{929FDE48-9DE3-4CA0-87DA-94304EB21550}"/>
                </a:ext>
              </a:extLst>
            </p:cNvPr>
            <p:cNvSpPr txBox="1"/>
            <p:nvPr/>
          </p:nvSpPr>
          <p:spPr>
            <a:xfrm>
              <a:off x="1776625" y="1935654"/>
              <a:ext cx="857927" cy="4247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Online</a:t>
              </a:r>
              <a:br>
                <a:rPr kumimoji="0" lang="en-US" sz="1200" b="0" i="0" u="none" strike="noStrike" kern="1200" cap="none" spc="0" normalizeH="0" baseline="0" noProof="0" dirty="0">
                  <a:ln>
                    <a:noFill/>
                  </a:ln>
                  <a:solidFill>
                    <a:prstClr val="white"/>
                  </a:solidFill>
                  <a:effectLst/>
                  <a:uLnTx/>
                  <a:uFillTx/>
                  <a:latin typeface="Arial"/>
                  <a:ea typeface="+mn-ea"/>
                  <a:cs typeface="+mn-cs"/>
                </a:rPr>
              </a:br>
              <a:r>
                <a:rPr kumimoji="0" lang="en-US" sz="1200" b="0" i="0" u="none" strike="noStrike" kern="1200" cap="none" spc="0" normalizeH="0" baseline="0" noProof="0" dirty="0">
                  <a:ln>
                    <a:noFill/>
                  </a:ln>
                  <a:solidFill>
                    <a:prstClr val="white"/>
                  </a:solidFill>
                  <a:effectLst/>
                  <a:uLnTx/>
                  <a:uFillTx/>
                  <a:latin typeface="Arial"/>
                  <a:ea typeface="+mn-ea"/>
                  <a:cs typeface="+mn-cs"/>
                </a:rPr>
                <a:t>marketing</a:t>
              </a:r>
            </a:p>
          </p:txBody>
        </p:sp>
        <p:sp>
          <p:nvSpPr>
            <p:cNvPr id="179" name="TextBox 178">
              <a:extLst>
                <a:ext uri="{FF2B5EF4-FFF2-40B4-BE49-F238E27FC236}">
                  <a16:creationId xmlns:a16="http://schemas.microsoft.com/office/drawing/2014/main" id="{6339D65F-4B56-4F93-8A79-1C69574CD19B}"/>
                </a:ext>
              </a:extLst>
            </p:cNvPr>
            <p:cNvSpPr txBox="1"/>
            <p:nvPr/>
          </p:nvSpPr>
          <p:spPr>
            <a:xfrm>
              <a:off x="7547158" y="2717649"/>
              <a:ext cx="1105524" cy="341632"/>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Continuous supply tracking</a:t>
              </a:r>
            </a:p>
          </p:txBody>
        </p:sp>
        <p:sp>
          <p:nvSpPr>
            <p:cNvPr id="182" name="TextBox 181">
              <a:extLst>
                <a:ext uri="{FF2B5EF4-FFF2-40B4-BE49-F238E27FC236}">
                  <a16:creationId xmlns:a16="http://schemas.microsoft.com/office/drawing/2014/main" id="{87D828F9-3257-447C-B049-17B9B9EE3B45}"/>
                </a:ext>
              </a:extLst>
            </p:cNvPr>
            <p:cNvSpPr txBox="1"/>
            <p:nvPr/>
          </p:nvSpPr>
          <p:spPr>
            <a:xfrm>
              <a:off x="7827463" y="4281617"/>
              <a:ext cx="1105524" cy="341632"/>
            </a:xfrm>
            <a:prstGeom prst="rect">
              <a:avLst/>
            </a:prstGeom>
            <a:noFill/>
          </p:spPr>
          <p:txBody>
            <a:bodyPr wrap="square" rtlCol="0">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Just in time production</a:t>
              </a:r>
            </a:p>
          </p:txBody>
        </p:sp>
        <p:sp>
          <p:nvSpPr>
            <p:cNvPr id="184" name="TextBox 183">
              <a:extLst>
                <a:ext uri="{FF2B5EF4-FFF2-40B4-BE49-F238E27FC236}">
                  <a16:creationId xmlns:a16="http://schemas.microsoft.com/office/drawing/2014/main" id="{F884F271-9FA1-4656-BC0A-70FB857B3335}"/>
                </a:ext>
              </a:extLst>
            </p:cNvPr>
            <p:cNvSpPr txBox="1"/>
            <p:nvPr/>
          </p:nvSpPr>
          <p:spPr>
            <a:xfrm>
              <a:off x="4581472" y="4295069"/>
              <a:ext cx="1071126" cy="4247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Online sales </a:t>
              </a:r>
              <a:br>
                <a:rPr kumimoji="0" lang="en-US" sz="1200" b="0" i="0" u="none" strike="noStrike" kern="1200" cap="none" spc="0" normalizeH="0" baseline="0" noProof="0" dirty="0">
                  <a:ln>
                    <a:noFill/>
                  </a:ln>
                  <a:solidFill>
                    <a:prstClr val="white"/>
                  </a:solidFill>
                  <a:effectLst/>
                  <a:uLnTx/>
                  <a:uFillTx/>
                  <a:latin typeface="Arial"/>
                  <a:ea typeface="+mn-ea"/>
                  <a:cs typeface="+mn-cs"/>
                </a:rPr>
              </a:br>
              <a:r>
                <a:rPr kumimoji="0" lang="en-US" sz="1200" b="0" i="0" u="none" strike="noStrike" kern="1200" cap="none" spc="0" normalizeH="0" baseline="0" noProof="0" dirty="0">
                  <a:ln>
                    <a:noFill/>
                  </a:ln>
                  <a:solidFill>
                    <a:prstClr val="white"/>
                  </a:solidFill>
                  <a:effectLst/>
                  <a:uLnTx/>
                  <a:uFillTx/>
                  <a:latin typeface="Arial"/>
                  <a:ea typeface="+mn-ea"/>
                  <a:cs typeface="+mn-cs"/>
                </a:rPr>
                <a:t>+ delivery</a:t>
              </a:r>
            </a:p>
          </p:txBody>
        </p:sp>
        <p:sp>
          <p:nvSpPr>
            <p:cNvPr id="188" name="TextBox 187">
              <a:extLst>
                <a:ext uri="{FF2B5EF4-FFF2-40B4-BE49-F238E27FC236}">
                  <a16:creationId xmlns:a16="http://schemas.microsoft.com/office/drawing/2014/main" id="{52AEF7E6-326F-4A7F-8C1F-9018EB2ADA25}"/>
                </a:ext>
              </a:extLst>
            </p:cNvPr>
            <p:cNvSpPr txBox="1"/>
            <p:nvPr/>
          </p:nvSpPr>
          <p:spPr>
            <a:xfrm>
              <a:off x="342266" y="2677131"/>
              <a:ext cx="1061509"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Social media</a:t>
              </a:r>
            </a:p>
          </p:txBody>
        </p:sp>
        <p:sp>
          <p:nvSpPr>
            <p:cNvPr id="77" name="Rectangle 76">
              <a:extLst>
                <a:ext uri="{FF2B5EF4-FFF2-40B4-BE49-F238E27FC236}">
                  <a16:creationId xmlns:a16="http://schemas.microsoft.com/office/drawing/2014/main" id="{E22DB15B-03A1-4B06-A6C9-6E98F5DBF13C}"/>
                </a:ext>
              </a:extLst>
            </p:cNvPr>
            <p:cNvSpPr/>
            <p:nvPr/>
          </p:nvSpPr>
          <p:spPr>
            <a:xfrm rot="224319">
              <a:off x="6483224" y="355846"/>
              <a:ext cx="1341573" cy="923330"/>
            </a:xfrm>
            <a:prstGeom prst="rect">
              <a:avLst/>
            </a:prstGeom>
            <a:noFill/>
            <a:effectLst/>
          </p:spPr>
          <p:txBody>
            <a:bodyPr wrap="none" lIns="91440" tIns="45720" rIns="91440" bIns="45720">
              <a:prstTxWarp prst="textArchUp">
                <a:avLst>
                  <a:gd name="adj" fmla="val 10821258"/>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w="0"/>
                  <a:solidFill>
                    <a:prstClr val="white"/>
                  </a:solidFill>
                  <a:effectLst/>
                  <a:uLnTx/>
                  <a:uFillTx/>
                  <a:latin typeface="Arial"/>
                  <a:ea typeface="+mn-ea"/>
                  <a:cs typeface="+mn-cs"/>
                </a:rPr>
                <a:t>Mobile employees</a:t>
              </a:r>
            </a:p>
          </p:txBody>
        </p:sp>
      </p:grpSp>
      <p:cxnSp>
        <p:nvCxnSpPr>
          <p:cNvPr id="218" name="Straight Connector 217">
            <a:extLst>
              <a:ext uri="{FF2B5EF4-FFF2-40B4-BE49-F238E27FC236}">
                <a16:creationId xmlns:a16="http://schemas.microsoft.com/office/drawing/2014/main" id="{A00FE322-8730-4FBF-92F1-F7320FF8C3ED}"/>
              </a:ext>
            </a:extLst>
          </p:cNvPr>
          <p:cNvCxnSpPr>
            <a:cxnSpLocks/>
          </p:cNvCxnSpPr>
          <p:nvPr/>
        </p:nvCxnSpPr>
        <p:spPr>
          <a:xfrm flipV="1">
            <a:off x="4461340" y="3962125"/>
            <a:ext cx="75736" cy="6240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pic>
        <p:nvPicPr>
          <p:cNvPr id="1026" name="Picture 2" descr="Image result for amazon logo">
            <a:extLst>
              <a:ext uri="{FF2B5EF4-FFF2-40B4-BE49-F238E27FC236}">
                <a16:creationId xmlns:a16="http://schemas.microsoft.com/office/drawing/2014/main" id="{9C244D78-EC70-4DF5-9D1C-B7317FE24ED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791860" y="4242024"/>
            <a:ext cx="693342" cy="139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mazon logo">
            <a:extLst>
              <a:ext uri="{FF2B5EF4-FFF2-40B4-BE49-F238E27FC236}">
                <a16:creationId xmlns:a16="http://schemas.microsoft.com/office/drawing/2014/main" id="{BDD2DBD8-D71B-4081-A522-76B22849197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65374" y="3876764"/>
            <a:ext cx="251879" cy="157942"/>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Group 226">
            <a:extLst>
              <a:ext uri="{FF2B5EF4-FFF2-40B4-BE49-F238E27FC236}">
                <a16:creationId xmlns:a16="http://schemas.microsoft.com/office/drawing/2014/main" id="{D32D799C-A6C5-43B4-80E6-86E452D5074B}"/>
              </a:ext>
            </a:extLst>
          </p:cNvPr>
          <p:cNvGrpSpPr/>
          <p:nvPr/>
        </p:nvGrpSpPr>
        <p:grpSpPr>
          <a:xfrm>
            <a:off x="540042" y="1879360"/>
            <a:ext cx="613753" cy="537916"/>
            <a:chOff x="-1079759" y="5463463"/>
            <a:chExt cx="678806" cy="594931"/>
          </a:xfrm>
        </p:grpSpPr>
        <p:sp>
          <p:nvSpPr>
            <p:cNvPr id="228" name="Freeform 6">
              <a:extLst>
                <a:ext uri="{FF2B5EF4-FFF2-40B4-BE49-F238E27FC236}">
                  <a16:creationId xmlns:a16="http://schemas.microsoft.com/office/drawing/2014/main" id="{27BC3A95-CDE8-480B-97E2-AD41003AC56D}"/>
                </a:ext>
              </a:extLst>
            </p:cNvPr>
            <p:cNvSpPr>
              <a:spLocks/>
            </p:cNvSpPr>
            <p:nvPr/>
          </p:nvSpPr>
          <p:spPr bwMode="auto">
            <a:xfrm>
              <a:off x="-859342" y="5667495"/>
              <a:ext cx="458389" cy="390899"/>
            </a:xfrm>
            <a:custGeom>
              <a:avLst/>
              <a:gdLst>
                <a:gd name="T0" fmla="*/ 44 w 863"/>
                <a:gd name="T1" fmla="*/ 0 h 736"/>
                <a:gd name="T2" fmla="*/ 818 w 863"/>
                <a:gd name="T3" fmla="*/ 0 h 736"/>
                <a:gd name="T4" fmla="*/ 863 w 863"/>
                <a:gd name="T5" fmla="*/ 45 h 736"/>
                <a:gd name="T6" fmla="*/ 863 w 863"/>
                <a:gd name="T7" fmla="*/ 490 h 736"/>
                <a:gd name="T8" fmla="*/ 818 w 863"/>
                <a:gd name="T9" fmla="*/ 534 h 736"/>
                <a:gd name="T10" fmla="*/ 695 w 863"/>
                <a:gd name="T11" fmla="*/ 534 h 736"/>
                <a:gd name="T12" fmla="*/ 715 w 863"/>
                <a:gd name="T13" fmla="*/ 722 h 736"/>
                <a:gd name="T14" fmla="*/ 704 w 863"/>
                <a:gd name="T15" fmla="*/ 726 h 736"/>
                <a:gd name="T16" fmla="*/ 522 w 863"/>
                <a:gd name="T17" fmla="*/ 534 h 736"/>
                <a:gd name="T18" fmla="*/ 44 w 863"/>
                <a:gd name="T19" fmla="*/ 534 h 736"/>
                <a:gd name="T20" fmla="*/ 0 w 863"/>
                <a:gd name="T21" fmla="*/ 490 h 736"/>
                <a:gd name="T22" fmla="*/ 0 w 863"/>
                <a:gd name="T23" fmla="*/ 45 h 736"/>
                <a:gd name="T24" fmla="*/ 44 w 863"/>
                <a:gd name="T2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3" h="736">
                  <a:moveTo>
                    <a:pt x="44" y="0"/>
                  </a:moveTo>
                  <a:cubicBezTo>
                    <a:pt x="818" y="0"/>
                    <a:pt x="818" y="0"/>
                    <a:pt x="818" y="0"/>
                  </a:cubicBezTo>
                  <a:cubicBezTo>
                    <a:pt x="842" y="0"/>
                    <a:pt x="863" y="20"/>
                    <a:pt x="863" y="45"/>
                  </a:cubicBezTo>
                  <a:cubicBezTo>
                    <a:pt x="863" y="490"/>
                    <a:pt x="863" y="490"/>
                    <a:pt x="863" y="490"/>
                  </a:cubicBezTo>
                  <a:cubicBezTo>
                    <a:pt x="863" y="514"/>
                    <a:pt x="842" y="534"/>
                    <a:pt x="818" y="534"/>
                  </a:cubicBezTo>
                  <a:cubicBezTo>
                    <a:pt x="695" y="534"/>
                    <a:pt x="695" y="534"/>
                    <a:pt x="695" y="534"/>
                  </a:cubicBezTo>
                  <a:cubicBezTo>
                    <a:pt x="715" y="722"/>
                    <a:pt x="715" y="722"/>
                    <a:pt x="715" y="722"/>
                  </a:cubicBezTo>
                  <a:cubicBezTo>
                    <a:pt x="715" y="722"/>
                    <a:pt x="715" y="736"/>
                    <a:pt x="704" y="726"/>
                  </a:cubicBezTo>
                  <a:cubicBezTo>
                    <a:pt x="694" y="717"/>
                    <a:pt x="563" y="578"/>
                    <a:pt x="522" y="534"/>
                  </a:cubicBezTo>
                  <a:cubicBezTo>
                    <a:pt x="44" y="534"/>
                    <a:pt x="44" y="534"/>
                    <a:pt x="44" y="534"/>
                  </a:cubicBezTo>
                  <a:cubicBezTo>
                    <a:pt x="20" y="534"/>
                    <a:pt x="0" y="514"/>
                    <a:pt x="0" y="490"/>
                  </a:cubicBezTo>
                  <a:cubicBezTo>
                    <a:pt x="0" y="45"/>
                    <a:pt x="0" y="45"/>
                    <a:pt x="0" y="45"/>
                  </a:cubicBezTo>
                  <a:cubicBezTo>
                    <a:pt x="0" y="20"/>
                    <a:pt x="20" y="0"/>
                    <a:pt x="44"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29" name="Freeform 5">
              <a:extLst>
                <a:ext uri="{FF2B5EF4-FFF2-40B4-BE49-F238E27FC236}">
                  <a16:creationId xmlns:a16="http://schemas.microsoft.com/office/drawing/2014/main" id="{841D736A-4723-4186-9349-2DD33754863E}"/>
                </a:ext>
              </a:extLst>
            </p:cNvPr>
            <p:cNvSpPr>
              <a:spLocks/>
            </p:cNvSpPr>
            <p:nvPr/>
          </p:nvSpPr>
          <p:spPr bwMode="auto">
            <a:xfrm>
              <a:off x="-1079759" y="5463463"/>
              <a:ext cx="614046" cy="523539"/>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solidFill>
              <a:schemeClr val="accent2"/>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0" name="Freeform: Shape 229">
              <a:extLst>
                <a:ext uri="{FF2B5EF4-FFF2-40B4-BE49-F238E27FC236}">
                  <a16:creationId xmlns:a16="http://schemas.microsoft.com/office/drawing/2014/main" id="{E62F2A4B-136A-432A-8005-E38B4A30D66C}"/>
                </a:ext>
              </a:extLst>
            </p:cNvPr>
            <p:cNvSpPr>
              <a:spLocks/>
            </p:cNvSpPr>
            <p:nvPr/>
          </p:nvSpPr>
          <p:spPr bwMode="auto">
            <a:xfrm>
              <a:off x="-1079759" y="5463463"/>
              <a:ext cx="375752" cy="380177"/>
            </a:xfrm>
            <a:custGeom>
              <a:avLst/>
              <a:gdLst>
                <a:gd name="connsiteX0" fmla="*/ 129692 w 1529040"/>
                <a:gd name="connsiteY0" fmla="*/ 0 h 1547043"/>
                <a:gd name="connsiteX1" fmla="*/ 1474814 w 1529040"/>
                <a:gd name="connsiteY1" fmla="*/ 0 h 1547043"/>
                <a:gd name="connsiteX2" fmla="*/ 1529040 w 1529040"/>
                <a:gd name="connsiteY2" fmla="*/ 0 h 1547043"/>
                <a:gd name="connsiteX3" fmla="*/ 1433070 w 1529040"/>
                <a:gd name="connsiteY3" fmla="*/ 124026 h 1547043"/>
                <a:gd name="connsiteX4" fmla="*/ 336306 w 1529040"/>
                <a:gd name="connsiteY4" fmla="*/ 1544158 h 1547043"/>
                <a:gd name="connsiteX5" fmla="*/ 334078 w 1529040"/>
                <a:gd name="connsiteY5" fmla="*/ 1547043 h 1547043"/>
                <a:gd name="connsiteX6" fmla="*/ 246701 w 1529040"/>
                <a:gd name="connsiteY6" fmla="*/ 1547043 h 1547043"/>
                <a:gd name="connsiteX7" fmla="*/ 129692 w 1529040"/>
                <a:gd name="connsiteY7" fmla="*/ 1547043 h 1547043"/>
                <a:gd name="connsiteX8" fmla="*/ 0 w 1529040"/>
                <a:gd name="connsiteY8" fmla="*/ 1417403 h 1547043"/>
                <a:gd name="connsiteX9" fmla="*/ 0 w 1529040"/>
                <a:gd name="connsiteY9" fmla="*/ 129641 h 1547043"/>
                <a:gd name="connsiteX10" fmla="*/ 129692 w 1529040"/>
                <a:gd name="connsiteY10" fmla="*/ 0 h 154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9040" h="1547043">
                  <a:moveTo>
                    <a:pt x="129692" y="0"/>
                  </a:moveTo>
                  <a:cubicBezTo>
                    <a:pt x="129692" y="0"/>
                    <a:pt x="129692" y="0"/>
                    <a:pt x="1474814" y="0"/>
                  </a:cubicBezTo>
                  <a:lnTo>
                    <a:pt x="1529040" y="0"/>
                  </a:lnTo>
                  <a:lnTo>
                    <a:pt x="1433070" y="124026"/>
                  </a:lnTo>
                  <a:cubicBezTo>
                    <a:pt x="1137632" y="506035"/>
                    <a:pt x="777189" y="973037"/>
                    <a:pt x="336306" y="1544158"/>
                  </a:cubicBezTo>
                  <a:lnTo>
                    <a:pt x="334078" y="1547043"/>
                  </a:lnTo>
                  <a:lnTo>
                    <a:pt x="246701" y="1547043"/>
                  </a:lnTo>
                  <a:cubicBezTo>
                    <a:pt x="212775" y="1547043"/>
                    <a:pt x="174003" y="1547043"/>
                    <a:pt x="129692" y="1547043"/>
                  </a:cubicBezTo>
                  <a:cubicBezTo>
                    <a:pt x="58361" y="1547043"/>
                    <a:pt x="0" y="1488705"/>
                    <a:pt x="0" y="1417403"/>
                  </a:cubicBezTo>
                  <a:cubicBezTo>
                    <a:pt x="0" y="1417403"/>
                    <a:pt x="0" y="1417403"/>
                    <a:pt x="0" y="129641"/>
                  </a:cubicBezTo>
                  <a:cubicBezTo>
                    <a:pt x="0" y="58338"/>
                    <a:pt x="58361" y="0"/>
                    <a:pt x="129692" y="0"/>
                  </a:cubicBezTo>
                  <a:close/>
                </a:path>
              </a:pathLst>
            </a:custGeom>
            <a:solidFill>
              <a:schemeClr val="tx1">
                <a:alpha val="24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1" name="Oval 7">
              <a:extLst>
                <a:ext uri="{FF2B5EF4-FFF2-40B4-BE49-F238E27FC236}">
                  <a16:creationId xmlns:a16="http://schemas.microsoft.com/office/drawing/2014/main" id="{BD629402-88CD-4244-8763-2288773AE2C1}"/>
                </a:ext>
              </a:extLst>
            </p:cNvPr>
            <p:cNvSpPr>
              <a:spLocks noChangeArrowheads="1"/>
            </p:cNvSpPr>
            <p:nvPr/>
          </p:nvSpPr>
          <p:spPr bwMode="auto">
            <a:xfrm>
              <a:off x="-933855" y="5614829"/>
              <a:ext cx="62809" cy="631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2" name="Oval 8">
              <a:extLst>
                <a:ext uri="{FF2B5EF4-FFF2-40B4-BE49-F238E27FC236}">
                  <a16:creationId xmlns:a16="http://schemas.microsoft.com/office/drawing/2014/main" id="{0DE6AF0B-4FB0-4C50-ACF7-5CE6AE39E42B}"/>
                </a:ext>
              </a:extLst>
            </p:cNvPr>
            <p:cNvSpPr>
              <a:spLocks noChangeArrowheads="1"/>
            </p:cNvSpPr>
            <p:nvPr/>
          </p:nvSpPr>
          <p:spPr bwMode="auto">
            <a:xfrm>
              <a:off x="-786000" y="5614829"/>
              <a:ext cx="63199" cy="631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3" name="Oval 9">
              <a:extLst>
                <a:ext uri="{FF2B5EF4-FFF2-40B4-BE49-F238E27FC236}">
                  <a16:creationId xmlns:a16="http://schemas.microsoft.com/office/drawing/2014/main" id="{7304B4A3-32BE-4F1D-A1B0-E2F16305DC0F}"/>
                </a:ext>
              </a:extLst>
            </p:cNvPr>
            <p:cNvSpPr>
              <a:spLocks noChangeArrowheads="1"/>
            </p:cNvSpPr>
            <p:nvPr/>
          </p:nvSpPr>
          <p:spPr bwMode="auto">
            <a:xfrm>
              <a:off x="-640486" y="5614829"/>
              <a:ext cx="62809" cy="631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4" name="Freeform 5">
              <a:extLst>
                <a:ext uri="{FF2B5EF4-FFF2-40B4-BE49-F238E27FC236}">
                  <a16:creationId xmlns:a16="http://schemas.microsoft.com/office/drawing/2014/main" id="{E0D12A1E-09E8-4518-821B-5C87232BAC2C}"/>
                </a:ext>
              </a:extLst>
            </p:cNvPr>
            <p:cNvSpPr>
              <a:spLocks/>
            </p:cNvSpPr>
            <p:nvPr/>
          </p:nvSpPr>
          <p:spPr bwMode="auto">
            <a:xfrm>
              <a:off x="-1079759" y="5463463"/>
              <a:ext cx="614046" cy="523539"/>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89" name="Group 88">
            <a:extLst>
              <a:ext uri="{FF2B5EF4-FFF2-40B4-BE49-F238E27FC236}">
                <a16:creationId xmlns:a16="http://schemas.microsoft.com/office/drawing/2014/main" id="{19C729D9-C22E-4D57-8599-70D5CD72CD05}"/>
              </a:ext>
            </a:extLst>
          </p:cNvPr>
          <p:cNvGrpSpPr/>
          <p:nvPr/>
        </p:nvGrpSpPr>
        <p:grpSpPr>
          <a:xfrm>
            <a:off x="6642605" y="861742"/>
            <a:ext cx="999625" cy="639512"/>
            <a:chOff x="6512952" y="779855"/>
            <a:chExt cx="1237129" cy="791456"/>
          </a:xfrm>
        </p:grpSpPr>
        <p:sp>
          <p:nvSpPr>
            <p:cNvPr id="307" name="Freeform 14">
              <a:extLst>
                <a:ext uri="{FF2B5EF4-FFF2-40B4-BE49-F238E27FC236}">
                  <a16:creationId xmlns:a16="http://schemas.microsoft.com/office/drawing/2014/main" id="{60929306-7349-491B-8B72-86D02D27BF51}"/>
                </a:ext>
              </a:extLst>
            </p:cNvPr>
            <p:cNvSpPr>
              <a:spLocks/>
            </p:cNvSpPr>
            <p:nvPr/>
          </p:nvSpPr>
          <p:spPr bwMode="auto">
            <a:xfrm>
              <a:off x="6712646" y="970640"/>
              <a:ext cx="823457" cy="35802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5875">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308" name="Group 307">
              <a:extLst>
                <a:ext uri="{FF2B5EF4-FFF2-40B4-BE49-F238E27FC236}">
                  <a16:creationId xmlns:a16="http://schemas.microsoft.com/office/drawing/2014/main" id="{680814CC-6235-473D-9DAE-23F661EAF6F8}"/>
                </a:ext>
              </a:extLst>
            </p:cNvPr>
            <p:cNvGrpSpPr/>
            <p:nvPr/>
          </p:nvGrpSpPr>
          <p:grpSpPr>
            <a:xfrm>
              <a:off x="6512952" y="779855"/>
              <a:ext cx="1237129" cy="791456"/>
              <a:chOff x="7046261" y="1206393"/>
              <a:chExt cx="1237129" cy="791456"/>
            </a:xfrm>
          </p:grpSpPr>
          <p:sp>
            <p:nvSpPr>
              <p:cNvPr id="309" name="Freeform: Shape 308">
                <a:extLst>
                  <a:ext uri="{FF2B5EF4-FFF2-40B4-BE49-F238E27FC236}">
                    <a16:creationId xmlns:a16="http://schemas.microsoft.com/office/drawing/2014/main" id="{D5CAF141-1862-4E74-8A92-4D4C01C7FA51}"/>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chemeClr val="accent2"/>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310" name="Straight Connector 309">
                <a:extLst>
                  <a:ext uri="{FF2B5EF4-FFF2-40B4-BE49-F238E27FC236}">
                    <a16:creationId xmlns:a16="http://schemas.microsoft.com/office/drawing/2014/main" id="{3FE9F825-5EBA-4D06-A0DA-7BC7428B3E25}"/>
                  </a:ext>
                </a:extLst>
              </p:cNvPr>
              <p:cNvCxnSpPr>
                <a:cxnSpLocks/>
              </p:cNvCxnSpPr>
              <p:nvPr/>
            </p:nvCxnSpPr>
            <p:spPr>
              <a:xfrm flipV="1">
                <a:off x="7046261" y="1890944"/>
                <a:ext cx="162407" cy="10690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311" name="Straight Connector 310">
                <a:extLst>
                  <a:ext uri="{FF2B5EF4-FFF2-40B4-BE49-F238E27FC236}">
                    <a16:creationId xmlns:a16="http://schemas.microsoft.com/office/drawing/2014/main" id="{F5C66CC0-56E4-4B59-A4B1-1BF67A41ABCB}"/>
                  </a:ext>
                </a:extLst>
              </p:cNvPr>
              <p:cNvCxnSpPr>
                <a:cxnSpLocks/>
              </p:cNvCxnSpPr>
              <p:nvPr/>
            </p:nvCxnSpPr>
            <p:spPr>
              <a:xfrm flipH="1" flipV="1">
                <a:off x="8120109" y="1893903"/>
                <a:ext cx="163281" cy="88578"/>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grpSp>
      </p:grpSp>
      <p:grpSp>
        <p:nvGrpSpPr>
          <p:cNvPr id="315" name="Group 4">
            <a:extLst>
              <a:ext uri="{FF2B5EF4-FFF2-40B4-BE49-F238E27FC236}">
                <a16:creationId xmlns:a16="http://schemas.microsoft.com/office/drawing/2014/main" id="{609774ED-185A-4B62-9256-EFA9AFBC0341}"/>
              </a:ext>
            </a:extLst>
          </p:cNvPr>
          <p:cNvGrpSpPr>
            <a:grpSpLocks noChangeAspect="1"/>
          </p:cNvGrpSpPr>
          <p:nvPr/>
        </p:nvGrpSpPr>
        <p:grpSpPr bwMode="auto">
          <a:xfrm>
            <a:off x="6225805" y="318220"/>
            <a:ext cx="208518" cy="320266"/>
            <a:chOff x="4377" y="1709"/>
            <a:chExt cx="362" cy="556"/>
          </a:xfrm>
        </p:grpSpPr>
        <p:sp>
          <p:nvSpPr>
            <p:cNvPr id="316" name="Freeform 5">
              <a:extLst>
                <a:ext uri="{FF2B5EF4-FFF2-40B4-BE49-F238E27FC236}">
                  <a16:creationId xmlns:a16="http://schemas.microsoft.com/office/drawing/2014/main" id="{754AA9A4-85D8-48F6-B7C4-0C555D97DFC3}"/>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chemeClr val="accent2"/>
            </a:solid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317" name="Oval 6">
              <a:extLst>
                <a:ext uri="{FF2B5EF4-FFF2-40B4-BE49-F238E27FC236}">
                  <a16:creationId xmlns:a16="http://schemas.microsoft.com/office/drawing/2014/main" id="{91F8E282-F5E4-44FC-9FA0-BB9538B25EEE}"/>
                </a:ext>
              </a:extLst>
            </p:cNvPr>
            <p:cNvSpPr>
              <a:spLocks noChangeArrowheads="1"/>
            </p:cNvSpPr>
            <p:nvPr/>
          </p:nvSpPr>
          <p:spPr bwMode="auto">
            <a:xfrm>
              <a:off x="4535" y="2172"/>
              <a:ext cx="64" cy="63"/>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318" name="Freeform 8">
              <a:extLst>
                <a:ext uri="{FF2B5EF4-FFF2-40B4-BE49-F238E27FC236}">
                  <a16:creationId xmlns:a16="http://schemas.microsoft.com/office/drawing/2014/main" id="{182F4D21-E568-4B97-889F-6FAD4332824A}"/>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rgbClr val="FCE7CD">
                <a:alpha val="4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prstClr val="white"/>
                </a:solidFill>
                <a:effectLst/>
                <a:uLnTx/>
                <a:uFillTx/>
                <a:latin typeface="Arial"/>
                <a:ea typeface="+mn-ea"/>
                <a:cs typeface="+mn-cs"/>
              </a:endParaRPr>
            </a:p>
          </p:txBody>
        </p:sp>
        <p:sp>
          <p:nvSpPr>
            <p:cNvPr id="319" name="Freeform 7">
              <a:extLst>
                <a:ext uri="{FF2B5EF4-FFF2-40B4-BE49-F238E27FC236}">
                  <a16:creationId xmlns:a16="http://schemas.microsoft.com/office/drawing/2014/main" id="{5B3ED733-1B2C-4402-B1B1-3E715743EE91}"/>
                </a:ext>
              </a:extLst>
            </p:cNvPr>
            <p:cNvSpPr>
              <a:spLocks/>
            </p:cNvSpPr>
            <p:nvPr/>
          </p:nvSpPr>
          <p:spPr bwMode="auto">
            <a:xfrm>
              <a:off x="4410" y="1745"/>
              <a:ext cx="295" cy="404"/>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95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nvGrpSpPr>
          <p:cNvPr id="320" name="Group 4">
            <a:extLst>
              <a:ext uri="{FF2B5EF4-FFF2-40B4-BE49-F238E27FC236}">
                <a16:creationId xmlns:a16="http://schemas.microsoft.com/office/drawing/2014/main" id="{9E55CBD7-6C01-4DD5-B77F-92CA93205EEF}"/>
              </a:ext>
            </a:extLst>
          </p:cNvPr>
          <p:cNvGrpSpPr>
            <a:grpSpLocks noChangeAspect="1"/>
          </p:cNvGrpSpPr>
          <p:nvPr/>
        </p:nvGrpSpPr>
        <p:grpSpPr bwMode="auto">
          <a:xfrm rot="5400000">
            <a:off x="7941541" y="424783"/>
            <a:ext cx="208518" cy="320266"/>
            <a:chOff x="4377" y="1709"/>
            <a:chExt cx="362" cy="556"/>
          </a:xfrm>
        </p:grpSpPr>
        <p:sp>
          <p:nvSpPr>
            <p:cNvPr id="321" name="Freeform 5">
              <a:extLst>
                <a:ext uri="{FF2B5EF4-FFF2-40B4-BE49-F238E27FC236}">
                  <a16:creationId xmlns:a16="http://schemas.microsoft.com/office/drawing/2014/main" id="{A6FDFA8F-C322-4AF1-BCF6-96B2C65871B6}"/>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chemeClr val="accent2"/>
            </a:solid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323" name="Freeform 8">
              <a:extLst>
                <a:ext uri="{FF2B5EF4-FFF2-40B4-BE49-F238E27FC236}">
                  <a16:creationId xmlns:a16="http://schemas.microsoft.com/office/drawing/2014/main" id="{44597DF4-BD89-40EA-8B3F-2ADFE6AD0E6B}"/>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rgbClr val="FCE7CD">
                <a:alpha val="4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prstClr val="white"/>
                </a:solidFill>
                <a:effectLst/>
                <a:uLnTx/>
                <a:uFillTx/>
                <a:latin typeface="Arial"/>
                <a:ea typeface="+mn-ea"/>
                <a:cs typeface="+mn-cs"/>
              </a:endParaRPr>
            </a:p>
          </p:txBody>
        </p:sp>
        <p:sp>
          <p:nvSpPr>
            <p:cNvPr id="324" name="Freeform 7">
              <a:extLst>
                <a:ext uri="{FF2B5EF4-FFF2-40B4-BE49-F238E27FC236}">
                  <a16:creationId xmlns:a16="http://schemas.microsoft.com/office/drawing/2014/main" id="{5D63CE44-2711-45B2-9D25-3C69CB469C58}"/>
                </a:ext>
              </a:extLst>
            </p:cNvPr>
            <p:cNvSpPr>
              <a:spLocks/>
            </p:cNvSpPr>
            <p:nvPr/>
          </p:nvSpPr>
          <p:spPr bwMode="auto">
            <a:xfrm>
              <a:off x="4410" y="1745"/>
              <a:ext cx="295" cy="488"/>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95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nvGrpSpPr>
          <p:cNvPr id="376" name="Group 375">
            <a:extLst>
              <a:ext uri="{FF2B5EF4-FFF2-40B4-BE49-F238E27FC236}">
                <a16:creationId xmlns:a16="http://schemas.microsoft.com/office/drawing/2014/main" id="{1BE7B2B5-3E53-4035-ABDC-0380B44494FC}"/>
              </a:ext>
            </a:extLst>
          </p:cNvPr>
          <p:cNvGrpSpPr/>
          <p:nvPr/>
        </p:nvGrpSpPr>
        <p:grpSpPr>
          <a:xfrm>
            <a:off x="7240257" y="4152280"/>
            <a:ext cx="409313" cy="465399"/>
            <a:chOff x="4908550" y="2834640"/>
            <a:chExt cx="2808288" cy="3193098"/>
          </a:xfrm>
        </p:grpSpPr>
        <p:sp>
          <p:nvSpPr>
            <p:cNvPr id="377" name="Freeform 675">
              <a:extLst>
                <a:ext uri="{FF2B5EF4-FFF2-40B4-BE49-F238E27FC236}">
                  <a16:creationId xmlns:a16="http://schemas.microsoft.com/office/drawing/2014/main" id="{9E4F0E12-62A7-4186-BE5C-CFFBF6864402}"/>
                </a:ext>
              </a:extLst>
            </p:cNvPr>
            <p:cNvSpPr>
              <a:spLocks/>
            </p:cNvSpPr>
            <p:nvPr/>
          </p:nvSpPr>
          <p:spPr bwMode="auto">
            <a:xfrm>
              <a:off x="4927600" y="3240088"/>
              <a:ext cx="2230438" cy="2492375"/>
            </a:xfrm>
            <a:custGeom>
              <a:avLst/>
              <a:gdLst>
                <a:gd name="T0" fmla="*/ 645 w 1032"/>
                <a:gd name="T1" fmla="*/ 0 h 1154"/>
                <a:gd name="T2" fmla="*/ 0 w 1032"/>
                <a:gd name="T3" fmla="*/ 646 h 1154"/>
                <a:gd name="T4" fmla="*/ 247 w 1032"/>
                <a:gd name="T5" fmla="*/ 1154 h 1154"/>
                <a:gd name="T6" fmla="*/ 1032 w 1032"/>
                <a:gd name="T7" fmla="*/ 129 h 1154"/>
                <a:gd name="T8" fmla="*/ 645 w 1032"/>
                <a:gd name="T9" fmla="*/ 0 h 1154"/>
              </a:gdLst>
              <a:ahLst/>
              <a:cxnLst>
                <a:cxn ang="0">
                  <a:pos x="T0" y="T1"/>
                </a:cxn>
                <a:cxn ang="0">
                  <a:pos x="T2" y="T3"/>
                </a:cxn>
                <a:cxn ang="0">
                  <a:pos x="T4" y="T5"/>
                </a:cxn>
                <a:cxn ang="0">
                  <a:pos x="T6" y="T7"/>
                </a:cxn>
                <a:cxn ang="0">
                  <a:pos x="T8" y="T9"/>
                </a:cxn>
              </a:cxnLst>
              <a:rect l="0" t="0" r="r" b="b"/>
              <a:pathLst>
                <a:path w="1032" h="1154">
                  <a:moveTo>
                    <a:pt x="645" y="0"/>
                  </a:moveTo>
                  <a:cubicBezTo>
                    <a:pt x="289" y="0"/>
                    <a:pt x="0" y="289"/>
                    <a:pt x="0" y="646"/>
                  </a:cubicBezTo>
                  <a:cubicBezTo>
                    <a:pt x="0" y="852"/>
                    <a:pt x="96" y="1036"/>
                    <a:pt x="247" y="1154"/>
                  </a:cubicBezTo>
                  <a:cubicBezTo>
                    <a:pt x="1032" y="129"/>
                    <a:pt x="1032" y="129"/>
                    <a:pt x="1032" y="129"/>
                  </a:cubicBezTo>
                  <a:cubicBezTo>
                    <a:pt x="924" y="48"/>
                    <a:pt x="790" y="0"/>
                    <a:pt x="645" y="0"/>
                  </a:cubicBezTo>
                  <a:close/>
                </a:path>
              </a:pathLst>
            </a:custGeom>
            <a:solidFill>
              <a:schemeClr val="tx1">
                <a:alpha val="32000"/>
              </a:schemeClr>
            </a:solidFill>
            <a:ln w="12700">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78" name="Line 676">
              <a:extLst>
                <a:ext uri="{FF2B5EF4-FFF2-40B4-BE49-F238E27FC236}">
                  <a16:creationId xmlns:a16="http://schemas.microsoft.com/office/drawing/2014/main" id="{11C8F0F5-CB3F-40FA-8A62-B07B0620F941}"/>
                </a:ext>
              </a:extLst>
            </p:cNvPr>
            <p:cNvSpPr>
              <a:spLocks noChangeShapeType="1"/>
            </p:cNvSpPr>
            <p:nvPr/>
          </p:nvSpPr>
          <p:spPr bwMode="auto">
            <a:xfrm>
              <a:off x="6323013" y="5694363"/>
              <a:ext cx="0" cy="33337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79" name="Line 677">
              <a:extLst>
                <a:ext uri="{FF2B5EF4-FFF2-40B4-BE49-F238E27FC236}">
                  <a16:creationId xmlns:a16="http://schemas.microsoft.com/office/drawing/2014/main" id="{7447CFA4-CB44-4A30-96CC-FE35EA8C8970}"/>
                </a:ext>
              </a:extLst>
            </p:cNvPr>
            <p:cNvSpPr>
              <a:spLocks noChangeShapeType="1"/>
            </p:cNvSpPr>
            <p:nvPr/>
          </p:nvSpPr>
          <p:spPr bwMode="auto">
            <a:xfrm>
              <a:off x="6323013" y="3240088"/>
              <a:ext cx="0" cy="33496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0" name="Line 678">
              <a:extLst>
                <a:ext uri="{FF2B5EF4-FFF2-40B4-BE49-F238E27FC236}">
                  <a16:creationId xmlns:a16="http://schemas.microsoft.com/office/drawing/2014/main" id="{BA64D2FD-A7F6-4036-BD32-3FD55EFD5B14}"/>
                </a:ext>
              </a:extLst>
            </p:cNvPr>
            <p:cNvSpPr>
              <a:spLocks noChangeShapeType="1"/>
            </p:cNvSpPr>
            <p:nvPr/>
          </p:nvSpPr>
          <p:spPr bwMode="auto">
            <a:xfrm flipH="1">
              <a:off x="4927600" y="4635500"/>
              <a:ext cx="33337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1" name="Line 679">
              <a:extLst>
                <a:ext uri="{FF2B5EF4-FFF2-40B4-BE49-F238E27FC236}">
                  <a16:creationId xmlns:a16="http://schemas.microsoft.com/office/drawing/2014/main" id="{C63A7749-4C6C-467D-B747-75EFB3A3399A}"/>
                </a:ext>
              </a:extLst>
            </p:cNvPr>
            <p:cNvSpPr>
              <a:spLocks noChangeShapeType="1"/>
            </p:cNvSpPr>
            <p:nvPr/>
          </p:nvSpPr>
          <p:spPr bwMode="auto">
            <a:xfrm flipH="1">
              <a:off x="7383463" y="4635500"/>
              <a:ext cx="33337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2" name="Line 680">
              <a:extLst>
                <a:ext uri="{FF2B5EF4-FFF2-40B4-BE49-F238E27FC236}">
                  <a16:creationId xmlns:a16="http://schemas.microsoft.com/office/drawing/2014/main" id="{BA83D5BA-B370-4090-AEBC-3D32A4B2372B}"/>
                </a:ext>
              </a:extLst>
            </p:cNvPr>
            <p:cNvSpPr>
              <a:spLocks noChangeShapeType="1"/>
            </p:cNvSpPr>
            <p:nvPr/>
          </p:nvSpPr>
          <p:spPr bwMode="auto">
            <a:xfrm flipH="1">
              <a:off x="5630863" y="5554663"/>
              <a:ext cx="166688" cy="2905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3" name="Line 681">
              <a:extLst>
                <a:ext uri="{FF2B5EF4-FFF2-40B4-BE49-F238E27FC236}">
                  <a16:creationId xmlns:a16="http://schemas.microsoft.com/office/drawing/2014/main" id="{86B457B7-8450-4E68-8BB1-D9023D2C3F60}"/>
                </a:ext>
              </a:extLst>
            </p:cNvPr>
            <p:cNvSpPr>
              <a:spLocks noChangeShapeType="1"/>
            </p:cNvSpPr>
            <p:nvPr/>
          </p:nvSpPr>
          <p:spPr bwMode="auto">
            <a:xfrm flipH="1">
              <a:off x="6846888" y="3424238"/>
              <a:ext cx="166688" cy="2905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4" name="Line 682">
              <a:extLst>
                <a:ext uri="{FF2B5EF4-FFF2-40B4-BE49-F238E27FC236}">
                  <a16:creationId xmlns:a16="http://schemas.microsoft.com/office/drawing/2014/main" id="{38FB8333-770B-4033-8A4B-6EB9FD21CF21}"/>
                </a:ext>
              </a:extLst>
            </p:cNvPr>
            <p:cNvSpPr>
              <a:spLocks noChangeShapeType="1"/>
            </p:cNvSpPr>
            <p:nvPr/>
          </p:nvSpPr>
          <p:spPr bwMode="auto">
            <a:xfrm flipH="1" flipV="1">
              <a:off x="5111750" y="3943350"/>
              <a:ext cx="290513" cy="165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5" name="Line 683">
              <a:extLst>
                <a:ext uri="{FF2B5EF4-FFF2-40B4-BE49-F238E27FC236}">
                  <a16:creationId xmlns:a16="http://schemas.microsoft.com/office/drawing/2014/main" id="{13F7B7E7-0628-4D6A-916D-2AAC5E375AFE}"/>
                </a:ext>
              </a:extLst>
            </p:cNvPr>
            <p:cNvSpPr>
              <a:spLocks noChangeShapeType="1"/>
            </p:cNvSpPr>
            <p:nvPr/>
          </p:nvSpPr>
          <p:spPr bwMode="auto">
            <a:xfrm flipH="1" flipV="1">
              <a:off x="7243763" y="5159375"/>
              <a:ext cx="288925" cy="16668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6" name="Line 684">
              <a:extLst>
                <a:ext uri="{FF2B5EF4-FFF2-40B4-BE49-F238E27FC236}">
                  <a16:creationId xmlns:a16="http://schemas.microsoft.com/office/drawing/2014/main" id="{CAFE5F46-596F-4755-BFC2-FCE8027BEAC7}"/>
                </a:ext>
              </a:extLst>
            </p:cNvPr>
            <p:cNvSpPr>
              <a:spLocks noChangeShapeType="1"/>
            </p:cNvSpPr>
            <p:nvPr/>
          </p:nvSpPr>
          <p:spPr bwMode="auto">
            <a:xfrm flipH="1">
              <a:off x="5110163" y="5157788"/>
              <a:ext cx="288925" cy="165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7" name="Line 685">
              <a:extLst>
                <a:ext uri="{FF2B5EF4-FFF2-40B4-BE49-F238E27FC236}">
                  <a16:creationId xmlns:a16="http://schemas.microsoft.com/office/drawing/2014/main" id="{79A02DDB-2CFB-49AE-83B7-3D717479266C}"/>
                </a:ext>
              </a:extLst>
            </p:cNvPr>
            <p:cNvSpPr>
              <a:spLocks noChangeShapeType="1"/>
            </p:cNvSpPr>
            <p:nvPr/>
          </p:nvSpPr>
          <p:spPr bwMode="auto">
            <a:xfrm flipH="1">
              <a:off x="7245350" y="3948113"/>
              <a:ext cx="288925" cy="165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8" name="Line 686">
              <a:extLst>
                <a:ext uri="{FF2B5EF4-FFF2-40B4-BE49-F238E27FC236}">
                  <a16:creationId xmlns:a16="http://schemas.microsoft.com/office/drawing/2014/main" id="{B642DA79-84FA-4185-993E-D9C73FA8A6C6}"/>
                </a:ext>
              </a:extLst>
            </p:cNvPr>
            <p:cNvSpPr>
              <a:spLocks noChangeShapeType="1"/>
            </p:cNvSpPr>
            <p:nvPr/>
          </p:nvSpPr>
          <p:spPr bwMode="auto">
            <a:xfrm flipH="1" flipV="1">
              <a:off x="5635625" y="3421063"/>
              <a:ext cx="163513" cy="292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9" name="Line 687">
              <a:extLst>
                <a:ext uri="{FF2B5EF4-FFF2-40B4-BE49-F238E27FC236}">
                  <a16:creationId xmlns:a16="http://schemas.microsoft.com/office/drawing/2014/main" id="{B9D4A8B0-0A78-41FE-9A7B-69B42AE39D45}"/>
                </a:ext>
              </a:extLst>
            </p:cNvPr>
            <p:cNvSpPr>
              <a:spLocks noChangeShapeType="1"/>
            </p:cNvSpPr>
            <p:nvPr/>
          </p:nvSpPr>
          <p:spPr bwMode="auto">
            <a:xfrm flipH="1" flipV="1">
              <a:off x="6845300" y="5557838"/>
              <a:ext cx="165100" cy="2889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90" name="Oval 688">
              <a:extLst>
                <a:ext uri="{FF2B5EF4-FFF2-40B4-BE49-F238E27FC236}">
                  <a16:creationId xmlns:a16="http://schemas.microsoft.com/office/drawing/2014/main" id="{4E16C2A5-ED5F-4120-A692-1338D63BFE07}"/>
                </a:ext>
              </a:extLst>
            </p:cNvPr>
            <p:cNvSpPr>
              <a:spLocks noChangeArrowheads="1"/>
            </p:cNvSpPr>
            <p:nvPr/>
          </p:nvSpPr>
          <p:spPr bwMode="auto">
            <a:xfrm>
              <a:off x="4908550" y="3240088"/>
              <a:ext cx="2790825" cy="2787650"/>
            </a:xfrm>
            <a:prstGeom prst="ellipse">
              <a:avLst/>
            </a:pr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91" name="Oval 688">
              <a:extLst>
                <a:ext uri="{FF2B5EF4-FFF2-40B4-BE49-F238E27FC236}">
                  <a16:creationId xmlns:a16="http://schemas.microsoft.com/office/drawing/2014/main" id="{6AF04DAE-C3E1-46D5-8318-294692223DC7}"/>
                </a:ext>
              </a:extLst>
            </p:cNvPr>
            <p:cNvSpPr>
              <a:spLocks noChangeArrowheads="1"/>
            </p:cNvSpPr>
            <p:nvPr/>
          </p:nvSpPr>
          <p:spPr bwMode="auto">
            <a:xfrm>
              <a:off x="5991758" y="4322064"/>
              <a:ext cx="624408" cy="623698"/>
            </a:xfrm>
            <a:prstGeom prst="ellipse">
              <a:avLst/>
            </a:prstGeom>
            <a:solidFill>
              <a:srgbClr val="FFFFFF"/>
            </a:solid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92" name="Freeform: Shape 391">
              <a:extLst>
                <a:ext uri="{FF2B5EF4-FFF2-40B4-BE49-F238E27FC236}">
                  <a16:creationId xmlns:a16="http://schemas.microsoft.com/office/drawing/2014/main" id="{C379DD3D-3F58-4151-97C0-6BF2372E9059}"/>
                </a:ext>
              </a:extLst>
            </p:cNvPr>
            <p:cNvSpPr/>
            <p:nvPr/>
          </p:nvSpPr>
          <p:spPr>
            <a:xfrm rot="5400000">
              <a:off x="6466856" y="4171468"/>
              <a:ext cx="299552" cy="924891"/>
            </a:xfrm>
            <a:custGeom>
              <a:avLst/>
              <a:gdLst>
                <a:gd name="connsiteX0" fmla="*/ 0 w 299552"/>
                <a:gd name="connsiteY0" fmla="*/ 775115 h 924891"/>
                <a:gd name="connsiteX1" fmla="*/ 2323 w 299552"/>
                <a:gd name="connsiteY1" fmla="*/ 763610 h 924891"/>
                <a:gd name="connsiteX2" fmla="*/ 2004 w 299552"/>
                <a:gd name="connsiteY2" fmla="*/ 763610 h 924891"/>
                <a:gd name="connsiteX3" fmla="*/ 149775 w 299552"/>
                <a:gd name="connsiteY3" fmla="*/ 0 h 924891"/>
                <a:gd name="connsiteX4" fmla="*/ 297546 w 299552"/>
                <a:gd name="connsiteY4" fmla="*/ 763610 h 924891"/>
                <a:gd name="connsiteX5" fmla="*/ 297229 w 299552"/>
                <a:gd name="connsiteY5" fmla="*/ 763610 h 924891"/>
                <a:gd name="connsiteX6" fmla="*/ 299552 w 299552"/>
                <a:gd name="connsiteY6" fmla="*/ 775115 h 924891"/>
                <a:gd name="connsiteX7" fmla="*/ 149776 w 299552"/>
                <a:gd name="connsiteY7" fmla="*/ 924891 h 924891"/>
                <a:gd name="connsiteX8" fmla="*/ 0 w 299552"/>
                <a:gd name="connsiteY8" fmla="*/ 775115 h 92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 h="924891">
                  <a:moveTo>
                    <a:pt x="0" y="775115"/>
                  </a:moveTo>
                  <a:lnTo>
                    <a:pt x="2323" y="763610"/>
                  </a:lnTo>
                  <a:lnTo>
                    <a:pt x="2004" y="763610"/>
                  </a:lnTo>
                  <a:lnTo>
                    <a:pt x="149775" y="0"/>
                  </a:lnTo>
                  <a:lnTo>
                    <a:pt x="297546" y="763610"/>
                  </a:lnTo>
                  <a:lnTo>
                    <a:pt x="297229" y="763610"/>
                  </a:lnTo>
                  <a:lnTo>
                    <a:pt x="299552" y="775115"/>
                  </a:lnTo>
                  <a:cubicBezTo>
                    <a:pt x="299552" y="857834"/>
                    <a:pt x="232495" y="924891"/>
                    <a:pt x="149776" y="924891"/>
                  </a:cubicBezTo>
                  <a:cubicBezTo>
                    <a:pt x="67057" y="924891"/>
                    <a:pt x="0" y="857834"/>
                    <a:pt x="0" y="775115"/>
                  </a:cubicBezTo>
                  <a:close/>
                </a:path>
              </a:pathLst>
            </a:custGeom>
            <a:solidFill>
              <a:srgbClr val="FCE7CD"/>
            </a:solid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3" name="Rectangle 392">
              <a:extLst>
                <a:ext uri="{FF2B5EF4-FFF2-40B4-BE49-F238E27FC236}">
                  <a16:creationId xmlns:a16="http://schemas.microsoft.com/office/drawing/2014/main" id="{8D5FD894-371B-419F-B4FD-99427D1F70B1}"/>
                </a:ext>
              </a:extLst>
            </p:cNvPr>
            <p:cNvSpPr/>
            <p:nvPr/>
          </p:nvSpPr>
          <p:spPr>
            <a:xfrm>
              <a:off x="6243320" y="3027680"/>
              <a:ext cx="152400" cy="212408"/>
            </a:xfrm>
            <a:prstGeom prst="rect">
              <a:avLst/>
            </a:prstGeom>
            <a:solidFill>
              <a:schemeClr val="tx1"/>
            </a:solidFill>
            <a:ln w="12700">
              <a:noFill/>
            </a:ln>
            <a:effectLst/>
            <a:ex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4" name="Rectangle 393">
              <a:extLst>
                <a:ext uri="{FF2B5EF4-FFF2-40B4-BE49-F238E27FC236}">
                  <a16:creationId xmlns:a16="http://schemas.microsoft.com/office/drawing/2014/main" id="{0C984B88-8553-4252-A16F-3196108935B6}"/>
                </a:ext>
              </a:extLst>
            </p:cNvPr>
            <p:cNvSpPr/>
            <p:nvPr/>
          </p:nvSpPr>
          <p:spPr>
            <a:xfrm>
              <a:off x="6060440" y="2834640"/>
              <a:ext cx="518160" cy="212408"/>
            </a:xfrm>
            <a:prstGeom prst="rect">
              <a:avLst/>
            </a:prstGeom>
            <a:solidFill>
              <a:schemeClr val="tx1"/>
            </a:solidFill>
            <a:ln w="12700">
              <a:noFill/>
            </a:ln>
            <a:effectLst/>
            <a:ex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5" name="Rectangle 394">
              <a:extLst>
                <a:ext uri="{FF2B5EF4-FFF2-40B4-BE49-F238E27FC236}">
                  <a16:creationId xmlns:a16="http://schemas.microsoft.com/office/drawing/2014/main" id="{4A84E4F3-A06F-440D-8368-E72E1B23ADDF}"/>
                </a:ext>
              </a:extLst>
            </p:cNvPr>
            <p:cNvSpPr/>
            <p:nvPr/>
          </p:nvSpPr>
          <p:spPr>
            <a:xfrm rot="2206752">
              <a:off x="6971033" y="3369365"/>
              <a:ext cx="413753" cy="157367"/>
            </a:xfrm>
            <a:prstGeom prst="rect">
              <a:avLst/>
            </a:prstGeom>
            <a:solidFill>
              <a:schemeClr val="tx1"/>
            </a:solidFill>
            <a:ln w="12700">
              <a:noFill/>
            </a:ln>
            <a:effectLst/>
            <a:ex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93" name="Group 92">
            <a:extLst>
              <a:ext uri="{FF2B5EF4-FFF2-40B4-BE49-F238E27FC236}">
                <a16:creationId xmlns:a16="http://schemas.microsoft.com/office/drawing/2014/main" id="{9AA4720F-E1AF-4B07-9FB1-A44D2987E8B8}"/>
              </a:ext>
            </a:extLst>
          </p:cNvPr>
          <p:cNvGrpSpPr/>
          <p:nvPr/>
        </p:nvGrpSpPr>
        <p:grpSpPr>
          <a:xfrm>
            <a:off x="4670993" y="3423439"/>
            <a:ext cx="791305" cy="535288"/>
            <a:chOff x="4710181" y="3443033"/>
            <a:chExt cx="791305" cy="535288"/>
          </a:xfrm>
        </p:grpSpPr>
        <p:grpSp>
          <p:nvGrpSpPr>
            <p:cNvPr id="398" name="Group 397">
              <a:extLst>
                <a:ext uri="{FF2B5EF4-FFF2-40B4-BE49-F238E27FC236}">
                  <a16:creationId xmlns:a16="http://schemas.microsoft.com/office/drawing/2014/main" id="{D3EF1F82-2A4C-48DA-B65C-8F20D809FB6C}"/>
                </a:ext>
              </a:extLst>
            </p:cNvPr>
            <p:cNvGrpSpPr/>
            <p:nvPr/>
          </p:nvGrpSpPr>
          <p:grpSpPr>
            <a:xfrm>
              <a:off x="4710181" y="3443033"/>
              <a:ext cx="791305" cy="535288"/>
              <a:chOff x="474662" y="2225675"/>
              <a:chExt cx="767865" cy="519431"/>
            </a:xfrm>
          </p:grpSpPr>
          <p:sp>
            <p:nvSpPr>
              <p:cNvPr id="399" name="Rectangle 398">
                <a:extLst>
                  <a:ext uri="{FF2B5EF4-FFF2-40B4-BE49-F238E27FC236}">
                    <a16:creationId xmlns:a16="http://schemas.microsoft.com/office/drawing/2014/main" id="{BFE1FE91-602C-4CD0-B211-C5AA46214E89}"/>
                  </a:ext>
                </a:extLst>
              </p:cNvPr>
              <p:cNvSpPr/>
              <p:nvPr/>
            </p:nvSpPr>
            <p:spPr>
              <a:xfrm>
                <a:off x="525462" y="2331647"/>
                <a:ext cx="717065" cy="413459"/>
              </a:xfrm>
              <a:prstGeom prst="rect">
                <a:avLst/>
              </a:prstGeom>
              <a:solidFill>
                <a:schemeClr val="accent2"/>
              </a:solidFill>
              <a:ln w="9525" cap="flat" cmpd="sng" algn="ctr">
                <a:solidFill>
                  <a:schemeClr val="tx1">
                    <a:alpha val="50000"/>
                  </a:schemeClr>
                </a:solidFill>
                <a:prstDash val="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400" name="Rectangle 399">
                <a:extLst>
                  <a:ext uri="{FF2B5EF4-FFF2-40B4-BE49-F238E27FC236}">
                    <a16:creationId xmlns:a16="http://schemas.microsoft.com/office/drawing/2014/main" id="{E6977B82-DB7A-4A60-A911-C85A5F9730A0}"/>
                  </a:ext>
                </a:extLst>
              </p:cNvPr>
              <p:cNvSpPr/>
              <p:nvPr/>
            </p:nvSpPr>
            <p:spPr>
              <a:xfrm>
                <a:off x="968375" y="2228850"/>
                <a:ext cx="196850" cy="123825"/>
              </a:xfrm>
              <a:prstGeom prst="rect">
                <a:avLst/>
              </a:prstGeom>
              <a:solidFill>
                <a:schemeClr val="accent2"/>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401" name="Freeform 170">
                <a:extLst>
                  <a:ext uri="{FF2B5EF4-FFF2-40B4-BE49-F238E27FC236}">
                    <a16:creationId xmlns:a16="http://schemas.microsoft.com/office/drawing/2014/main" id="{580B9EB0-3634-454C-92A6-47E1ECAD8954}"/>
                  </a:ext>
                </a:extLst>
              </p:cNvPr>
              <p:cNvSpPr>
                <a:spLocks/>
              </p:cNvSpPr>
              <p:nvPr/>
            </p:nvSpPr>
            <p:spPr bwMode="auto">
              <a:xfrm>
                <a:off x="476507" y="2228850"/>
                <a:ext cx="383119" cy="90975"/>
              </a:xfrm>
              <a:custGeom>
                <a:avLst/>
                <a:gdLst>
                  <a:gd name="T0" fmla="*/ 598 w 598"/>
                  <a:gd name="T1" fmla="*/ 0 h 142"/>
                  <a:gd name="T2" fmla="*/ 0 w 598"/>
                  <a:gd name="T3" fmla="*/ 0 h 142"/>
                  <a:gd name="T4" fmla="*/ 0 w 598"/>
                  <a:gd name="T5" fmla="*/ 142 h 142"/>
                  <a:gd name="T6" fmla="*/ 491 w 598"/>
                  <a:gd name="T7" fmla="*/ 142 h 142"/>
                  <a:gd name="T8" fmla="*/ 598 w 598"/>
                  <a:gd name="T9" fmla="*/ 0 h 142"/>
                </a:gdLst>
                <a:ahLst/>
                <a:cxnLst>
                  <a:cxn ang="0">
                    <a:pos x="T0" y="T1"/>
                  </a:cxn>
                  <a:cxn ang="0">
                    <a:pos x="T2" y="T3"/>
                  </a:cxn>
                  <a:cxn ang="0">
                    <a:pos x="T4" y="T5"/>
                  </a:cxn>
                  <a:cxn ang="0">
                    <a:pos x="T6" y="T7"/>
                  </a:cxn>
                  <a:cxn ang="0">
                    <a:pos x="T8" y="T9"/>
                  </a:cxn>
                </a:cxnLst>
                <a:rect l="0" t="0" r="r" b="b"/>
                <a:pathLst>
                  <a:path w="598" h="142">
                    <a:moveTo>
                      <a:pt x="598" y="0"/>
                    </a:moveTo>
                    <a:lnTo>
                      <a:pt x="0" y="0"/>
                    </a:lnTo>
                    <a:lnTo>
                      <a:pt x="0" y="142"/>
                    </a:lnTo>
                    <a:lnTo>
                      <a:pt x="491" y="142"/>
                    </a:lnTo>
                    <a:lnTo>
                      <a:pt x="598" y="0"/>
                    </a:lnTo>
                    <a:close/>
                  </a:path>
                </a:pathLst>
              </a:custGeom>
              <a:solidFill>
                <a:schemeClr val="tx1">
                  <a:alpha val="3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2" name="Freeform 150">
                <a:extLst>
                  <a:ext uri="{FF2B5EF4-FFF2-40B4-BE49-F238E27FC236}">
                    <a16:creationId xmlns:a16="http://schemas.microsoft.com/office/drawing/2014/main" id="{4B42F585-E574-4D6B-B6CA-C718644272FB}"/>
                  </a:ext>
                </a:extLst>
              </p:cNvPr>
              <p:cNvSpPr>
                <a:spLocks/>
              </p:cNvSpPr>
              <p:nvPr/>
            </p:nvSpPr>
            <p:spPr bwMode="auto">
              <a:xfrm>
                <a:off x="474662" y="2314574"/>
                <a:ext cx="493713" cy="349250"/>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accent2"/>
              </a:solid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3" name="Freeform 151">
                <a:extLst>
                  <a:ext uri="{FF2B5EF4-FFF2-40B4-BE49-F238E27FC236}">
                    <a16:creationId xmlns:a16="http://schemas.microsoft.com/office/drawing/2014/main" id="{8CC638AF-46AA-4521-B477-6BD3ED40B426}"/>
                  </a:ext>
                </a:extLst>
              </p:cNvPr>
              <p:cNvSpPr>
                <a:spLocks/>
              </p:cNvSpPr>
              <p:nvPr/>
            </p:nvSpPr>
            <p:spPr bwMode="auto">
              <a:xfrm>
                <a:off x="474662" y="2225675"/>
                <a:ext cx="690563" cy="438150"/>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4" name="Freeform 153">
                <a:extLst>
                  <a:ext uri="{FF2B5EF4-FFF2-40B4-BE49-F238E27FC236}">
                    <a16:creationId xmlns:a16="http://schemas.microsoft.com/office/drawing/2014/main" id="{4FCE866D-B170-43A6-86DB-CF5E5DB393B7}"/>
                  </a:ext>
                </a:extLst>
              </p:cNvPr>
              <p:cNvSpPr>
                <a:spLocks/>
              </p:cNvSpPr>
              <p:nvPr/>
            </p:nvSpPr>
            <p:spPr bwMode="auto">
              <a:xfrm>
                <a:off x="476319" y="2308703"/>
                <a:ext cx="690563"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5" name="Freeform 154">
                <a:extLst>
                  <a:ext uri="{FF2B5EF4-FFF2-40B4-BE49-F238E27FC236}">
                    <a16:creationId xmlns:a16="http://schemas.microsoft.com/office/drawing/2014/main" id="{71C52B92-626F-4A36-949D-E591221AE40B}"/>
                  </a:ext>
                </a:extLst>
              </p:cNvPr>
              <p:cNvSpPr>
                <a:spLocks/>
              </p:cNvSpPr>
              <p:nvPr/>
            </p:nvSpPr>
            <p:spPr bwMode="auto">
              <a:xfrm>
                <a:off x="509587" y="2254250"/>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6" name="Freeform 155">
                <a:extLst>
                  <a:ext uri="{FF2B5EF4-FFF2-40B4-BE49-F238E27FC236}">
                    <a16:creationId xmlns:a16="http://schemas.microsoft.com/office/drawing/2014/main" id="{64BB28D0-6372-4302-B5A5-DF679A36E923}"/>
                  </a:ext>
                </a:extLst>
              </p:cNvPr>
              <p:cNvSpPr>
                <a:spLocks/>
              </p:cNvSpPr>
              <p:nvPr/>
            </p:nvSpPr>
            <p:spPr bwMode="auto">
              <a:xfrm>
                <a:off x="563562" y="2254250"/>
                <a:ext cx="30163" cy="28575"/>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7" name="Freeform 156">
                <a:extLst>
                  <a:ext uri="{FF2B5EF4-FFF2-40B4-BE49-F238E27FC236}">
                    <a16:creationId xmlns:a16="http://schemas.microsoft.com/office/drawing/2014/main" id="{A34F9FA5-6B38-4398-928D-E279474C3EB0}"/>
                  </a:ext>
                </a:extLst>
              </p:cNvPr>
              <p:cNvSpPr>
                <a:spLocks/>
              </p:cNvSpPr>
              <p:nvPr/>
            </p:nvSpPr>
            <p:spPr bwMode="auto">
              <a:xfrm>
                <a:off x="617537" y="2254250"/>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8" name="Freeform 157">
                <a:extLst>
                  <a:ext uri="{FF2B5EF4-FFF2-40B4-BE49-F238E27FC236}">
                    <a16:creationId xmlns:a16="http://schemas.microsoft.com/office/drawing/2014/main" id="{4E3806B1-4F6E-41FA-BD51-182B5E01147D}"/>
                  </a:ext>
                </a:extLst>
              </p:cNvPr>
              <p:cNvSpPr>
                <a:spLocks/>
              </p:cNvSpPr>
              <p:nvPr/>
            </p:nvSpPr>
            <p:spPr bwMode="auto">
              <a:xfrm>
                <a:off x="968375" y="2314575"/>
                <a:ext cx="0" cy="342900"/>
              </a:xfrm>
              <a:custGeom>
                <a:avLst/>
                <a:gdLst>
                  <a:gd name="T0" fmla="*/ 902 h 902"/>
                  <a:gd name="T1" fmla="*/ 902 h 902"/>
                  <a:gd name="T2" fmla="*/ 0 h 902"/>
                </a:gdLst>
                <a:ahLst/>
                <a:cxnLst>
                  <a:cxn ang="0">
                    <a:pos x="0" y="T0"/>
                  </a:cxn>
                  <a:cxn ang="0">
                    <a:pos x="0" y="T1"/>
                  </a:cxn>
                  <a:cxn ang="0">
                    <a:pos x="0" y="T2"/>
                  </a:cxn>
                </a:cxnLst>
                <a:rect l="0" t="0" r="r" b="b"/>
                <a:pathLst>
                  <a:path h="902">
                    <a:moveTo>
                      <a:pt x="0" y="902"/>
                    </a:moveTo>
                    <a:lnTo>
                      <a:pt x="0" y="902"/>
                    </a:lnTo>
                    <a:lnTo>
                      <a:pt x="0" y="0"/>
                    </a:ln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9" name="Freeform 158">
                <a:extLst>
                  <a:ext uri="{FF2B5EF4-FFF2-40B4-BE49-F238E27FC236}">
                    <a16:creationId xmlns:a16="http://schemas.microsoft.com/office/drawing/2014/main" id="{6806076C-4FE5-4B00-9170-A6C17C0E4D3F}"/>
                  </a:ext>
                </a:extLst>
              </p:cNvPr>
              <p:cNvSpPr>
                <a:spLocks/>
              </p:cNvSpPr>
              <p:nvPr/>
            </p:nvSpPr>
            <p:spPr bwMode="auto">
              <a:xfrm>
                <a:off x="968375" y="2314575"/>
                <a:ext cx="0" cy="342900"/>
              </a:xfrm>
              <a:custGeom>
                <a:avLst/>
                <a:gdLst>
                  <a:gd name="T0" fmla="*/ 902 h 902"/>
                  <a:gd name="T1" fmla="*/ 902 h 902"/>
                  <a:gd name="T2" fmla="*/ 0 h 902"/>
                </a:gdLst>
                <a:ahLst/>
                <a:cxnLst>
                  <a:cxn ang="0">
                    <a:pos x="0" y="T0"/>
                  </a:cxn>
                  <a:cxn ang="0">
                    <a:pos x="0" y="T1"/>
                  </a:cxn>
                  <a:cxn ang="0">
                    <a:pos x="0" y="T2"/>
                  </a:cxn>
                </a:cxnLst>
                <a:rect l="0" t="0" r="r" b="b"/>
                <a:pathLst>
                  <a:path h="902">
                    <a:moveTo>
                      <a:pt x="0" y="902"/>
                    </a:moveTo>
                    <a:lnTo>
                      <a:pt x="0" y="902"/>
                    </a:lnTo>
                    <a:lnTo>
                      <a:pt x="0"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11" name="Freeform 160">
                <a:extLst>
                  <a:ext uri="{FF2B5EF4-FFF2-40B4-BE49-F238E27FC236}">
                    <a16:creationId xmlns:a16="http://schemas.microsoft.com/office/drawing/2014/main" id="{CEEEEDDF-D97A-4C68-82BD-26999C337BE6}"/>
                  </a:ext>
                </a:extLst>
              </p:cNvPr>
              <p:cNvSpPr>
                <a:spLocks/>
              </p:cNvSpPr>
              <p:nvPr/>
            </p:nvSpPr>
            <p:spPr bwMode="auto">
              <a:xfrm>
                <a:off x="525462" y="2604950"/>
                <a:ext cx="347663"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13" name="Freeform 163">
                <a:extLst>
                  <a:ext uri="{FF2B5EF4-FFF2-40B4-BE49-F238E27FC236}">
                    <a16:creationId xmlns:a16="http://schemas.microsoft.com/office/drawing/2014/main" id="{14820318-B293-431C-9FD7-0B36E7218DFC}"/>
                  </a:ext>
                </a:extLst>
              </p:cNvPr>
              <p:cNvSpPr>
                <a:spLocks/>
              </p:cNvSpPr>
              <p:nvPr/>
            </p:nvSpPr>
            <p:spPr bwMode="auto">
              <a:xfrm>
                <a:off x="525462" y="2516650"/>
                <a:ext cx="277813"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17" name="Freeform 162">
                <a:extLst>
                  <a:ext uri="{FF2B5EF4-FFF2-40B4-BE49-F238E27FC236}">
                    <a16:creationId xmlns:a16="http://schemas.microsoft.com/office/drawing/2014/main" id="{76CB9136-47C2-4F85-9BFC-04FC08732D24}"/>
                  </a:ext>
                </a:extLst>
              </p:cNvPr>
              <p:cNvSpPr>
                <a:spLocks/>
              </p:cNvSpPr>
              <p:nvPr/>
            </p:nvSpPr>
            <p:spPr bwMode="auto">
              <a:xfrm>
                <a:off x="525462" y="2560800"/>
                <a:ext cx="155575"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90" name="Rectangle 89">
              <a:extLst>
                <a:ext uri="{FF2B5EF4-FFF2-40B4-BE49-F238E27FC236}">
                  <a16:creationId xmlns:a16="http://schemas.microsoft.com/office/drawing/2014/main" id="{7B898614-9E3E-4B09-91F5-9F1DDC0DD888}"/>
                </a:ext>
              </a:extLst>
            </p:cNvPr>
            <p:cNvSpPr/>
            <p:nvPr/>
          </p:nvSpPr>
          <p:spPr>
            <a:xfrm>
              <a:off x="4761714" y="3576119"/>
              <a:ext cx="143965" cy="116820"/>
            </a:xfrm>
            <a:prstGeom prst="rect">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pic>
          <p:nvPicPr>
            <p:cNvPr id="91" name="Picture 90">
              <a:extLst>
                <a:ext uri="{FF2B5EF4-FFF2-40B4-BE49-F238E27FC236}">
                  <a16:creationId xmlns:a16="http://schemas.microsoft.com/office/drawing/2014/main" id="{AAEA051B-AEE5-4FBF-B3B0-A81C98A69854}"/>
                </a:ext>
              </a:extLst>
            </p:cNvPr>
            <p:cNvPicPr>
              <a:picLocks/>
            </p:cNvPicPr>
            <p:nvPr/>
          </p:nvPicPr>
          <p:blipFill>
            <a:blip r:embed="rId8"/>
            <a:stretch>
              <a:fillRect/>
            </a:stretch>
          </p:blipFill>
          <p:spPr>
            <a:xfrm>
              <a:off x="5253568" y="3628185"/>
              <a:ext cx="127386" cy="127386"/>
            </a:xfrm>
            <a:prstGeom prst="rect">
              <a:avLst/>
            </a:prstGeom>
          </p:spPr>
        </p:pic>
      </p:grpSp>
      <p:grpSp>
        <p:nvGrpSpPr>
          <p:cNvPr id="94" name="Group 93">
            <a:extLst>
              <a:ext uri="{FF2B5EF4-FFF2-40B4-BE49-F238E27FC236}">
                <a16:creationId xmlns:a16="http://schemas.microsoft.com/office/drawing/2014/main" id="{5787147A-BB40-4BD1-A774-F3EB4EDF8F5A}"/>
              </a:ext>
            </a:extLst>
          </p:cNvPr>
          <p:cNvGrpSpPr/>
          <p:nvPr/>
        </p:nvGrpSpPr>
        <p:grpSpPr>
          <a:xfrm>
            <a:off x="7992292" y="1292475"/>
            <a:ext cx="354059" cy="352374"/>
            <a:chOff x="10076318" y="1258597"/>
            <a:chExt cx="3067900" cy="3053303"/>
          </a:xfrm>
        </p:grpSpPr>
        <p:sp>
          <p:nvSpPr>
            <p:cNvPr id="423" name="Freeform 400">
              <a:extLst>
                <a:ext uri="{FF2B5EF4-FFF2-40B4-BE49-F238E27FC236}">
                  <a16:creationId xmlns:a16="http://schemas.microsoft.com/office/drawing/2014/main" id="{BE28D764-2DD7-45B6-9410-17122906B133}"/>
                </a:ext>
              </a:extLst>
            </p:cNvPr>
            <p:cNvSpPr>
              <a:spLocks/>
            </p:cNvSpPr>
            <p:nvPr/>
          </p:nvSpPr>
          <p:spPr bwMode="auto">
            <a:xfrm>
              <a:off x="10086535" y="1258597"/>
              <a:ext cx="2463661" cy="2720534"/>
            </a:xfrm>
            <a:custGeom>
              <a:avLst/>
              <a:gdLst>
                <a:gd name="T0" fmla="*/ 1688 w 1688"/>
                <a:gd name="T1" fmla="*/ 204 h 1864"/>
                <a:gd name="T2" fmla="*/ 1680 w 1688"/>
                <a:gd name="T3" fmla="*/ 196 h 1864"/>
                <a:gd name="T4" fmla="*/ 1280 w 1688"/>
                <a:gd name="T5" fmla="*/ 0 h 1864"/>
                <a:gd name="T6" fmla="*/ 839 w 1688"/>
                <a:gd name="T7" fmla="*/ 0 h 1864"/>
                <a:gd name="T8" fmla="*/ 431 w 1688"/>
                <a:gd name="T9" fmla="*/ 166 h 1864"/>
                <a:gd name="T10" fmla="*/ 132 w 1688"/>
                <a:gd name="T11" fmla="*/ 486 h 1864"/>
                <a:gd name="T12" fmla="*/ 0 w 1688"/>
                <a:gd name="T13" fmla="*/ 878 h 1864"/>
                <a:gd name="T14" fmla="*/ 0 w 1688"/>
                <a:gd name="T15" fmla="*/ 1000 h 1864"/>
                <a:gd name="T16" fmla="*/ 28 w 1688"/>
                <a:gd name="T17" fmla="*/ 1345 h 1864"/>
                <a:gd name="T18" fmla="*/ 240 w 1688"/>
                <a:gd name="T19" fmla="*/ 1731 h 1864"/>
                <a:gd name="T20" fmla="*/ 416 w 1688"/>
                <a:gd name="T21" fmla="*/ 1864 h 1864"/>
                <a:gd name="T22" fmla="*/ 1688 w 1688"/>
                <a:gd name="T23" fmla="*/ 204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8" h="1864">
                  <a:moveTo>
                    <a:pt x="1688" y="204"/>
                  </a:moveTo>
                  <a:lnTo>
                    <a:pt x="1680" y="196"/>
                  </a:lnTo>
                  <a:lnTo>
                    <a:pt x="1280" y="0"/>
                  </a:lnTo>
                  <a:lnTo>
                    <a:pt x="839" y="0"/>
                  </a:lnTo>
                  <a:lnTo>
                    <a:pt x="431" y="166"/>
                  </a:lnTo>
                  <a:lnTo>
                    <a:pt x="132" y="486"/>
                  </a:lnTo>
                  <a:lnTo>
                    <a:pt x="0" y="878"/>
                  </a:lnTo>
                  <a:lnTo>
                    <a:pt x="0" y="1000"/>
                  </a:lnTo>
                  <a:lnTo>
                    <a:pt x="28" y="1345"/>
                  </a:lnTo>
                  <a:lnTo>
                    <a:pt x="240" y="1731"/>
                  </a:lnTo>
                  <a:lnTo>
                    <a:pt x="416" y="1864"/>
                  </a:lnTo>
                  <a:lnTo>
                    <a:pt x="1688" y="204"/>
                  </a:lnTo>
                  <a:close/>
                </a:path>
              </a:pathLst>
            </a:custGeom>
            <a:solidFill>
              <a:srgbClr val="F18606"/>
            </a:solidFill>
            <a:ln w="22225"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24" name="Freeform 399">
              <a:extLst>
                <a:ext uri="{FF2B5EF4-FFF2-40B4-BE49-F238E27FC236}">
                  <a16:creationId xmlns:a16="http://schemas.microsoft.com/office/drawing/2014/main" id="{800367E5-DE16-4CA5-A1B6-E3805B42D277}"/>
                </a:ext>
              </a:extLst>
            </p:cNvPr>
            <p:cNvSpPr>
              <a:spLocks/>
            </p:cNvSpPr>
            <p:nvPr/>
          </p:nvSpPr>
          <p:spPr bwMode="auto">
            <a:xfrm>
              <a:off x="10076318" y="1258597"/>
              <a:ext cx="3067900" cy="3053303"/>
            </a:xfrm>
            <a:custGeom>
              <a:avLst/>
              <a:gdLst>
                <a:gd name="T0" fmla="*/ 846 w 2102"/>
                <a:gd name="T1" fmla="*/ 0 h 2092"/>
                <a:gd name="T2" fmla="*/ 1287 w 2102"/>
                <a:gd name="T3" fmla="*/ 0 h 2092"/>
                <a:gd name="T4" fmla="*/ 1687 w 2102"/>
                <a:gd name="T5" fmla="*/ 196 h 2092"/>
                <a:gd name="T6" fmla="*/ 1972 w 2102"/>
                <a:gd name="T7" fmla="*/ 528 h 2092"/>
                <a:gd name="T8" fmla="*/ 2102 w 2102"/>
                <a:gd name="T9" fmla="*/ 942 h 2092"/>
                <a:gd name="T10" fmla="*/ 2049 w 2102"/>
                <a:gd name="T11" fmla="*/ 1384 h 2092"/>
                <a:gd name="T12" fmla="*/ 1820 w 2102"/>
                <a:gd name="T13" fmla="*/ 1758 h 2092"/>
                <a:gd name="T14" fmla="*/ 1457 w 2102"/>
                <a:gd name="T15" fmla="*/ 2011 h 2092"/>
                <a:gd name="T16" fmla="*/ 1031 w 2102"/>
                <a:gd name="T17" fmla="*/ 2092 h 2092"/>
                <a:gd name="T18" fmla="*/ 596 w 2102"/>
                <a:gd name="T19" fmla="*/ 1998 h 2092"/>
                <a:gd name="T20" fmla="*/ 247 w 2102"/>
                <a:gd name="T21" fmla="*/ 1731 h 2092"/>
                <a:gd name="T22" fmla="*/ 35 w 2102"/>
                <a:gd name="T23" fmla="*/ 1345 h 2092"/>
                <a:gd name="T24" fmla="*/ 0 w 2102"/>
                <a:gd name="T25" fmla="*/ 901 h 2092"/>
                <a:gd name="T26" fmla="*/ 139 w 2102"/>
                <a:gd name="T27" fmla="*/ 486 h 2092"/>
                <a:gd name="T28" fmla="*/ 438 w 2102"/>
                <a:gd name="T29" fmla="*/ 166 h 2092"/>
                <a:gd name="T30" fmla="*/ 846 w 2102"/>
                <a:gd name="T31"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2" h="2092">
                  <a:moveTo>
                    <a:pt x="846" y="0"/>
                  </a:moveTo>
                  <a:lnTo>
                    <a:pt x="1287" y="0"/>
                  </a:lnTo>
                  <a:lnTo>
                    <a:pt x="1687" y="196"/>
                  </a:lnTo>
                  <a:lnTo>
                    <a:pt x="1972" y="528"/>
                  </a:lnTo>
                  <a:lnTo>
                    <a:pt x="2102" y="942"/>
                  </a:lnTo>
                  <a:lnTo>
                    <a:pt x="2049" y="1384"/>
                  </a:lnTo>
                  <a:lnTo>
                    <a:pt x="1820" y="1758"/>
                  </a:lnTo>
                  <a:lnTo>
                    <a:pt x="1457" y="2011"/>
                  </a:lnTo>
                  <a:lnTo>
                    <a:pt x="1031" y="2092"/>
                  </a:lnTo>
                  <a:lnTo>
                    <a:pt x="596" y="1998"/>
                  </a:lnTo>
                  <a:lnTo>
                    <a:pt x="247" y="1731"/>
                  </a:lnTo>
                  <a:lnTo>
                    <a:pt x="35" y="1345"/>
                  </a:lnTo>
                  <a:lnTo>
                    <a:pt x="0" y="901"/>
                  </a:lnTo>
                  <a:lnTo>
                    <a:pt x="139" y="486"/>
                  </a:lnTo>
                  <a:lnTo>
                    <a:pt x="438" y="166"/>
                  </a:lnTo>
                  <a:lnTo>
                    <a:pt x="846"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25" name="Freeform 401">
              <a:extLst>
                <a:ext uri="{FF2B5EF4-FFF2-40B4-BE49-F238E27FC236}">
                  <a16:creationId xmlns:a16="http://schemas.microsoft.com/office/drawing/2014/main" id="{0C4A2089-A200-439C-BDEA-29AA2322A38B}"/>
                </a:ext>
              </a:extLst>
            </p:cNvPr>
            <p:cNvSpPr>
              <a:spLocks/>
            </p:cNvSpPr>
            <p:nvPr/>
          </p:nvSpPr>
          <p:spPr bwMode="auto">
            <a:xfrm>
              <a:off x="11318365" y="1258597"/>
              <a:ext cx="1690118" cy="2114836"/>
            </a:xfrm>
            <a:custGeom>
              <a:avLst/>
              <a:gdLst>
                <a:gd name="T0" fmla="*/ 0 w 1158"/>
                <a:gd name="T1" fmla="*/ 0 h 1449"/>
                <a:gd name="T2" fmla="*/ 38 w 1158"/>
                <a:gd name="T3" fmla="*/ 108 h 1449"/>
                <a:gd name="T4" fmla="*/ 112 w 1158"/>
                <a:gd name="T5" fmla="*/ 441 h 1449"/>
                <a:gd name="T6" fmla="*/ 247 w 1158"/>
                <a:gd name="T7" fmla="*/ 883 h 1449"/>
                <a:gd name="T8" fmla="*/ 415 w 1158"/>
                <a:gd name="T9" fmla="*/ 1351 h 1449"/>
                <a:gd name="T10" fmla="*/ 838 w 1158"/>
                <a:gd name="T11" fmla="*/ 1422 h 1449"/>
                <a:gd name="T12" fmla="*/ 1158 w 1158"/>
                <a:gd name="T13" fmla="*/ 1449 h 1449"/>
              </a:gdLst>
              <a:ahLst/>
              <a:cxnLst>
                <a:cxn ang="0">
                  <a:pos x="T0" y="T1"/>
                </a:cxn>
                <a:cxn ang="0">
                  <a:pos x="T2" y="T3"/>
                </a:cxn>
                <a:cxn ang="0">
                  <a:pos x="T4" y="T5"/>
                </a:cxn>
                <a:cxn ang="0">
                  <a:pos x="T6" y="T7"/>
                </a:cxn>
                <a:cxn ang="0">
                  <a:pos x="T8" y="T9"/>
                </a:cxn>
                <a:cxn ang="0">
                  <a:pos x="T10" y="T11"/>
                </a:cxn>
                <a:cxn ang="0">
                  <a:pos x="T12" y="T13"/>
                </a:cxn>
              </a:cxnLst>
              <a:rect l="0" t="0" r="r" b="b"/>
              <a:pathLst>
                <a:path w="1158" h="1449">
                  <a:moveTo>
                    <a:pt x="0" y="0"/>
                  </a:moveTo>
                  <a:lnTo>
                    <a:pt x="38" y="108"/>
                  </a:lnTo>
                  <a:lnTo>
                    <a:pt x="112" y="441"/>
                  </a:lnTo>
                  <a:lnTo>
                    <a:pt x="247" y="883"/>
                  </a:lnTo>
                  <a:lnTo>
                    <a:pt x="415" y="1351"/>
                  </a:lnTo>
                  <a:lnTo>
                    <a:pt x="838" y="1422"/>
                  </a:lnTo>
                  <a:lnTo>
                    <a:pt x="1158" y="144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26" name="Freeform 402">
              <a:extLst>
                <a:ext uri="{FF2B5EF4-FFF2-40B4-BE49-F238E27FC236}">
                  <a16:creationId xmlns:a16="http://schemas.microsoft.com/office/drawing/2014/main" id="{597A8C80-328D-4755-A5DD-5BA6281B3A29}"/>
                </a:ext>
              </a:extLst>
            </p:cNvPr>
            <p:cNvSpPr>
              <a:spLocks/>
            </p:cNvSpPr>
            <p:nvPr/>
          </p:nvSpPr>
          <p:spPr bwMode="auto">
            <a:xfrm>
              <a:off x="11954713" y="1258597"/>
              <a:ext cx="1049391" cy="2114836"/>
            </a:xfrm>
            <a:custGeom>
              <a:avLst/>
              <a:gdLst>
                <a:gd name="T0" fmla="*/ 0 w 719"/>
                <a:gd name="T1" fmla="*/ 0 h 1449"/>
                <a:gd name="T2" fmla="*/ 91 w 719"/>
                <a:gd name="T3" fmla="*/ 225 h 1449"/>
                <a:gd name="T4" fmla="*/ 457 w 719"/>
                <a:gd name="T5" fmla="*/ 573 h 1449"/>
                <a:gd name="T6" fmla="*/ 654 w 719"/>
                <a:gd name="T7" fmla="*/ 1007 h 1449"/>
                <a:gd name="T8" fmla="*/ 719 w 719"/>
                <a:gd name="T9" fmla="*/ 1449 h 1449"/>
              </a:gdLst>
              <a:ahLst/>
              <a:cxnLst>
                <a:cxn ang="0">
                  <a:pos x="T0" y="T1"/>
                </a:cxn>
                <a:cxn ang="0">
                  <a:pos x="T2" y="T3"/>
                </a:cxn>
                <a:cxn ang="0">
                  <a:pos x="T4" y="T5"/>
                </a:cxn>
                <a:cxn ang="0">
                  <a:pos x="T6" y="T7"/>
                </a:cxn>
                <a:cxn ang="0">
                  <a:pos x="T8" y="T9"/>
                </a:cxn>
              </a:cxnLst>
              <a:rect l="0" t="0" r="r" b="b"/>
              <a:pathLst>
                <a:path w="719" h="1449">
                  <a:moveTo>
                    <a:pt x="0" y="0"/>
                  </a:moveTo>
                  <a:lnTo>
                    <a:pt x="91" y="225"/>
                  </a:lnTo>
                  <a:lnTo>
                    <a:pt x="457" y="573"/>
                  </a:lnTo>
                  <a:lnTo>
                    <a:pt x="654" y="1007"/>
                  </a:lnTo>
                  <a:lnTo>
                    <a:pt x="719" y="144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27" name="Freeform 403">
              <a:extLst>
                <a:ext uri="{FF2B5EF4-FFF2-40B4-BE49-F238E27FC236}">
                  <a16:creationId xmlns:a16="http://schemas.microsoft.com/office/drawing/2014/main" id="{58E5670C-8DF0-4A90-903D-5DA79D3E8AD3}"/>
                </a:ext>
              </a:extLst>
            </p:cNvPr>
            <p:cNvSpPr>
              <a:spLocks/>
            </p:cNvSpPr>
            <p:nvPr/>
          </p:nvSpPr>
          <p:spPr bwMode="auto">
            <a:xfrm>
              <a:off x="11585456" y="3334026"/>
              <a:ext cx="955982" cy="974955"/>
            </a:xfrm>
            <a:custGeom>
              <a:avLst/>
              <a:gdLst>
                <a:gd name="T0" fmla="*/ 655 w 655"/>
                <a:gd name="T1" fmla="*/ 0 h 668"/>
                <a:gd name="T2" fmla="*/ 608 w 655"/>
                <a:gd name="T3" fmla="*/ 396 h 668"/>
                <a:gd name="T4" fmla="*/ 137 w 655"/>
                <a:gd name="T5" fmla="*/ 572 h 668"/>
                <a:gd name="T6" fmla="*/ 0 w 655"/>
                <a:gd name="T7" fmla="*/ 668 h 668"/>
              </a:gdLst>
              <a:ahLst/>
              <a:cxnLst>
                <a:cxn ang="0">
                  <a:pos x="T0" y="T1"/>
                </a:cxn>
                <a:cxn ang="0">
                  <a:pos x="T2" y="T3"/>
                </a:cxn>
                <a:cxn ang="0">
                  <a:pos x="T4" y="T5"/>
                </a:cxn>
                <a:cxn ang="0">
                  <a:pos x="T6" y="T7"/>
                </a:cxn>
              </a:cxnLst>
              <a:rect l="0" t="0" r="r" b="b"/>
              <a:pathLst>
                <a:path w="655" h="668">
                  <a:moveTo>
                    <a:pt x="655" y="0"/>
                  </a:moveTo>
                  <a:lnTo>
                    <a:pt x="608" y="396"/>
                  </a:lnTo>
                  <a:lnTo>
                    <a:pt x="137" y="572"/>
                  </a:lnTo>
                  <a:lnTo>
                    <a:pt x="0" y="668"/>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28" name="Freeform 404">
              <a:extLst>
                <a:ext uri="{FF2B5EF4-FFF2-40B4-BE49-F238E27FC236}">
                  <a16:creationId xmlns:a16="http://schemas.microsoft.com/office/drawing/2014/main" id="{F7577DDA-32AE-421D-84D5-C021BA868CC2}"/>
                </a:ext>
              </a:extLst>
            </p:cNvPr>
            <p:cNvSpPr>
              <a:spLocks/>
            </p:cNvSpPr>
            <p:nvPr/>
          </p:nvSpPr>
          <p:spPr bwMode="auto">
            <a:xfrm>
              <a:off x="11084843" y="2094898"/>
              <a:ext cx="1536869" cy="1987858"/>
            </a:xfrm>
            <a:custGeom>
              <a:avLst/>
              <a:gdLst>
                <a:gd name="T0" fmla="*/ 0 w 1053"/>
                <a:gd name="T1" fmla="*/ 1362 h 1362"/>
                <a:gd name="T2" fmla="*/ 261 w 1053"/>
                <a:gd name="T3" fmla="*/ 1151 h 1362"/>
                <a:gd name="T4" fmla="*/ 575 w 1053"/>
                <a:gd name="T5" fmla="*/ 778 h 1362"/>
                <a:gd name="T6" fmla="*/ 899 w 1053"/>
                <a:gd name="T7" fmla="*/ 397 h 1362"/>
                <a:gd name="T8" fmla="*/ 1053 w 1053"/>
                <a:gd name="T9" fmla="*/ 0 h 1362"/>
              </a:gdLst>
              <a:ahLst/>
              <a:cxnLst>
                <a:cxn ang="0">
                  <a:pos x="T0" y="T1"/>
                </a:cxn>
                <a:cxn ang="0">
                  <a:pos x="T2" y="T3"/>
                </a:cxn>
                <a:cxn ang="0">
                  <a:pos x="T4" y="T5"/>
                </a:cxn>
                <a:cxn ang="0">
                  <a:pos x="T6" y="T7"/>
                </a:cxn>
                <a:cxn ang="0">
                  <a:pos x="T8" y="T9"/>
                </a:cxn>
              </a:cxnLst>
              <a:rect l="0" t="0" r="r" b="b"/>
              <a:pathLst>
                <a:path w="1053" h="1362">
                  <a:moveTo>
                    <a:pt x="0" y="1362"/>
                  </a:moveTo>
                  <a:lnTo>
                    <a:pt x="261" y="1151"/>
                  </a:lnTo>
                  <a:lnTo>
                    <a:pt x="575" y="778"/>
                  </a:lnTo>
                  <a:lnTo>
                    <a:pt x="899" y="397"/>
                  </a:lnTo>
                  <a:lnTo>
                    <a:pt x="1053"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29" name="Freeform 405">
              <a:extLst>
                <a:ext uri="{FF2B5EF4-FFF2-40B4-BE49-F238E27FC236}">
                  <a16:creationId xmlns:a16="http://schemas.microsoft.com/office/drawing/2014/main" id="{23AEB54F-D4F3-44DD-B6E8-0AB2BFA77141}"/>
                </a:ext>
              </a:extLst>
            </p:cNvPr>
            <p:cNvSpPr>
              <a:spLocks/>
            </p:cNvSpPr>
            <p:nvPr/>
          </p:nvSpPr>
          <p:spPr bwMode="auto">
            <a:xfrm>
              <a:off x="10250000" y="1258597"/>
              <a:ext cx="2146946" cy="2522040"/>
            </a:xfrm>
            <a:custGeom>
              <a:avLst/>
              <a:gdLst>
                <a:gd name="T0" fmla="*/ 1168 w 1471"/>
                <a:gd name="T1" fmla="*/ 0 h 1728"/>
                <a:gd name="T2" fmla="*/ 770 w 1471"/>
                <a:gd name="T3" fmla="*/ 108 h 1728"/>
                <a:gd name="T4" fmla="*/ 387 w 1471"/>
                <a:gd name="T5" fmla="*/ 391 h 1728"/>
                <a:gd name="T6" fmla="*/ 111 w 1471"/>
                <a:gd name="T7" fmla="*/ 794 h 1728"/>
                <a:gd name="T8" fmla="*/ 0 w 1471"/>
                <a:gd name="T9" fmla="*/ 1258 h 1728"/>
                <a:gd name="T10" fmla="*/ 132 w 1471"/>
                <a:gd name="T11" fmla="*/ 1728 h 1728"/>
                <a:gd name="T12" fmla="*/ 357 w 1471"/>
                <a:gd name="T13" fmla="*/ 1557 h 1728"/>
                <a:gd name="T14" fmla="*/ 667 w 1471"/>
                <a:gd name="T15" fmla="*/ 1256 h 1728"/>
                <a:gd name="T16" fmla="*/ 979 w 1471"/>
                <a:gd name="T17" fmla="*/ 883 h 1728"/>
                <a:gd name="T18" fmla="*/ 1471 w 1471"/>
                <a:gd name="T19" fmla="*/ 97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1" h="1728">
                  <a:moveTo>
                    <a:pt x="1168" y="0"/>
                  </a:moveTo>
                  <a:lnTo>
                    <a:pt x="770" y="108"/>
                  </a:lnTo>
                  <a:lnTo>
                    <a:pt x="387" y="391"/>
                  </a:lnTo>
                  <a:lnTo>
                    <a:pt x="111" y="794"/>
                  </a:lnTo>
                  <a:lnTo>
                    <a:pt x="0" y="1258"/>
                  </a:lnTo>
                  <a:lnTo>
                    <a:pt x="132" y="1728"/>
                  </a:lnTo>
                  <a:lnTo>
                    <a:pt x="357" y="1557"/>
                  </a:lnTo>
                  <a:lnTo>
                    <a:pt x="667" y="1256"/>
                  </a:lnTo>
                  <a:lnTo>
                    <a:pt x="979" y="883"/>
                  </a:lnTo>
                  <a:lnTo>
                    <a:pt x="1471" y="97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0" name="Freeform 406">
              <a:extLst>
                <a:ext uri="{FF2B5EF4-FFF2-40B4-BE49-F238E27FC236}">
                  <a16:creationId xmlns:a16="http://schemas.microsoft.com/office/drawing/2014/main" id="{35049ADB-B396-46B4-B635-5AA1BB0E0EC6}"/>
                </a:ext>
              </a:extLst>
            </p:cNvPr>
            <p:cNvSpPr>
              <a:spLocks/>
            </p:cNvSpPr>
            <p:nvPr/>
          </p:nvSpPr>
          <p:spPr bwMode="auto">
            <a:xfrm>
              <a:off x="10127401" y="3091746"/>
              <a:ext cx="1793744" cy="683052"/>
            </a:xfrm>
            <a:custGeom>
              <a:avLst/>
              <a:gdLst>
                <a:gd name="T0" fmla="*/ 0 w 1229"/>
                <a:gd name="T1" fmla="*/ 89 h 468"/>
                <a:gd name="T2" fmla="*/ 87 w 1229"/>
                <a:gd name="T3" fmla="*/ 0 h 468"/>
                <a:gd name="T4" fmla="*/ 441 w 1229"/>
                <a:gd name="T5" fmla="*/ 301 h 468"/>
                <a:gd name="T6" fmla="*/ 917 w 1229"/>
                <a:gd name="T7" fmla="*/ 468 h 468"/>
                <a:gd name="T8" fmla="*/ 747 w 1229"/>
                <a:gd name="T9" fmla="*/ 4 h 468"/>
                <a:gd name="T10" fmla="*/ 1229 w 1229"/>
                <a:gd name="T11" fmla="*/ 94 h 468"/>
              </a:gdLst>
              <a:ahLst/>
              <a:cxnLst>
                <a:cxn ang="0">
                  <a:pos x="T0" y="T1"/>
                </a:cxn>
                <a:cxn ang="0">
                  <a:pos x="T2" y="T3"/>
                </a:cxn>
                <a:cxn ang="0">
                  <a:pos x="T4" y="T5"/>
                </a:cxn>
                <a:cxn ang="0">
                  <a:pos x="T6" y="T7"/>
                </a:cxn>
                <a:cxn ang="0">
                  <a:pos x="T8" y="T9"/>
                </a:cxn>
                <a:cxn ang="0">
                  <a:pos x="T10" y="T11"/>
                </a:cxn>
              </a:cxnLst>
              <a:rect l="0" t="0" r="r" b="b"/>
              <a:pathLst>
                <a:path w="1229" h="468">
                  <a:moveTo>
                    <a:pt x="0" y="89"/>
                  </a:moveTo>
                  <a:lnTo>
                    <a:pt x="87" y="0"/>
                  </a:lnTo>
                  <a:lnTo>
                    <a:pt x="441" y="301"/>
                  </a:lnTo>
                  <a:lnTo>
                    <a:pt x="917" y="468"/>
                  </a:lnTo>
                  <a:lnTo>
                    <a:pt x="747" y="4"/>
                  </a:lnTo>
                  <a:lnTo>
                    <a:pt x="1229" y="94"/>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1" name="Freeform 407">
              <a:extLst>
                <a:ext uri="{FF2B5EF4-FFF2-40B4-BE49-F238E27FC236}">
                  <a16:creationId xmlns:a16="http://schemas.microsoft.com/office/drawing/2014/main" id="{058B598B-0190-49DA-9330-8218A3BE225B}"/>
                </a:ext>
              </a:extLst>
            </p:cNvPr>
            <p:cNvSpPr>
              <a:spLocks/>
            </p:cNvSpPr>
            <p:nvPr/>
          </p:nvSpPr>
          <p:spPr bwMode="auto">
            <a:xfrm>
              <a:off x="10076318" y="2417451"/>
              <a:ext cx="1602547" cy="156168"/>
            </a:xfrm>
            <a:custGeom>
              <a:avLst/>
              <a:gdLst>
                <a:gd name="T0" fmla="*/ 0 w 1098"/>
                <a:gd name="T1" fmla="*/ 107 h 107"/>
                <a:gd name="T2" fmla="*/ 230 w 1098"/>
                <a:gd name="T3" fmla="*/ 0 h 107"/>
                <a:gd name="T4" fmla="*/ 609 w 1098"/>
                <a:gd name="T5" fmla="*/ 0 h 107"/>
                <a:gd name="T6" fmla="*/ 1098 w 1098"/>
                <a:gd name="T7" fmla="*/ 89 h 107"/>
              </a:gdLst>
              <a:ahLst/>
              <a:cxnLst>
                <a:cxn ang="0">
                  <a:pos x="T0" y="T1"/>
                </a:cxn>
                <a:cxn ang="0">
                  <a:pos x="T2" y="T3"/>
                </a:cxn>
                <a:cxn ang="0">
                  <a:pos x="T4" y="T5"/>
                </a:cxn>
                <a:cxn ang="0">
                  <a:pos x="T6" y="T7"/>
                </a:cxn>
              </a:cxnLst>
              <a:rect l="0" t="0" r="r" b="b"/>
              <a:pathLst>
                <a:path w="1098" h="107">
                  <a:moveTo>
                    <a:pt x="0" y="107"/>
                  </a:moveTo>
                  <a:lnTo>
                    <a:pt x="230" y="0"/>
                  </a:lnTo>
                  <a:lnTo>
                    <a:pt x="609" y="0"/>
                  </a:lnTo>
                  <a:lnTo>
                    <a:pt x="1098" y="8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2" name="Freeform 408">
              <a:extLst>
                <a:ext uri="{FF2B5EF4-FFF2-40B4-BE49-F238E27FC236}">
                  <a16:creationId xmlns:a16="http://schemas.microsoft.com/office/drawing/2014/main" id="{8C262E3C-5558-4991-A217-01E1D3207CE7}"/>
                </a:ext>
              </a:extLst>
            </p:cNvPr>
            <p:cNvSpPr>
              <a:spLocks/>
            </p:cNvSpPr>
            <p:nvPr/>
          </p:nvSpPr>
          <p:spPr bwMode="auto">
            <a:xfrm>
              <a:off x="10441197" y="3774799"/>
              <a:ext cx="1352970" cy="385312"/>
            </a:xfrm>
            <a:custGeom>
              <a:avLst/>
              <a:gdLst>
                <a:gd name="T0" fmla="*/ 0 w 927"/>
                <a:gd name="T1" fmla="*/ 8 h 264"/>
                <a:gd name="T2" fmla="*/ 441 w 927"/>
                <a:gd name="T3" fmla="*/ 211 h 264"/>
                <a:gd name="T4" fmla="*/ 927 w 927"/>
                <a:gd name="T5" fmla="*/ 264 h 264"/>
                <a:gd name="T6" fmla="*/ 702 w 927"/>
                <a:gd name="T7" fmla="*/ 0 h 264"/>
              </a:gdLst>
              <a:ahLst/>
              <a:cxnLst>
                <a:cxn ang="0">
                  <a:pos x="T0" y="T1"/>
                </a:cxn>
                <a:cxn ang="0">
                  <a:pos x="T2" y="T3"/>
                </a:cxn>
                <a:cxn ang="0">
                  <a:pos x="T4" y="T5"/>
                </a:cxn>
                <a:cxn ang="0">
                  <a:pos x="T6" y="T7"/>
                </a:cxn>
              </a:cxnLst>
              <a:rect l="0" t="0" r="r" b="b"/>
              <a:pathLst>
                <a:path w="927" h="264">
                  <a:moveTo>
                    <a:pt x="0" y="8"/>
                  </a:moveTo>
                  <a:lnTo>
                    <a:pt x="441" y="211"/>
                  </a:lnTo>
                  <a:lnTo>
                    <a:pt x="927" y="264"/>
                  </a:lnTo>
                  <a:lnTo>
                    <a:pt x="702"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3" name="Line 409">
              <a:extLst>
                <a:ext uri="{FF2B5EF4-FFF2-40B4-BE49-F238E27FC236}">
                  <a16:creationId xmlns:a16="http://schemas.microsoft.com/office/drawing/2014/main" id="{AB61E557-9234-4E00-8437-BBC2BF6728A2}"/>
                </a:ext>
              </a:extLst>
            </p:cNvPr>
            <p:cNvSpPr>
              <a:spLocks noChangeShapeType="1"/>
            </p:cNvSpPr>
            <p:nvPr/>
          </p:nvSpPr>
          <p:spPr bwMode="auto">
            <a:xfrm>
              <a:off x="12396946" y="2674325"/>
              <a:ext cx="144492" cy="65970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4" name="Line 410">
              <a:extLst>
                <a:ext uri="{FF2B5EF4-FFF2-40B4-BE49-F238E27FC236}">
                  <a16:creationId xmlns:a16="http://schemas.microsoft.com/office/drawing/2014/main" id="{D5DAE856-9045-4C7F-95FB-DE21B22096F4}"/>
                </a:ext>
              </a:extLst>
            </p:cNvPr>
            <p:cNvSpPr>
              <a:spLocks noChangeShapeType="1"/>
            </p:cNvSpPr>
            <p:nvPr/>
          </p:nvSpPr>
          <p:spPr bwMode="auto">
            <a:xfrm flipV="1">
              <a:off x="12909236" y="2194145"/>
              <a:ext cx="94868" cy="534182"/>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5" name="Line 411">
              <a:extLst>
                <a:ext uri="{FF2B5EF4-FFF2-40B4-BE49-F238E27FC236}">
                  <a16:creationId xmlns:a16="http://schemas.microsoft.com/office/drawing/2014/main" id="{8A8D389B-91EC-482A-82DD-5417AA79A39F}"/>
                </a:ext>
              </a:extLst>
            </p:cNvPr>
            <p:cNvSpPr>
              <a:spLocks noChangeShapeType="1"/>
            </p:cNvSpPr>
            <p:nvPr/>
          </p:nvSpPr>
          <p:spPr bwMode="auto">
            <a:xfrm flipH="1" flipV="1">
              <a:off x="12556034" y="1566554"/>
              <a:ext cx="452450" cy="63197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6" name="Freeform 412">
              <a:extLst>
                <a:ext uri="{FF2B5EF4-FFF2-40B4-BE49-F238E27FC236}">
                  <a16:creationId xmlns:a16="http://schemas.microsoft.com/office/drawing/2014/main" id="{E0985D72-EEB2-4F03-9255-8F7240CC0724}"/>
                </a:ext>
              </a:extLst>
            </p:cNvPr>
            <p:cNvSpPr>
              <a:spLocks/>
            </p:cNvSpPr>
            <p:nvPr/>
          </p:nvSpPr>
          <p:spPr bwMode="auto">
            <a:xfrm>
              <a:off x="10965162" y="1544662"/>
              <a:ext cx="1573357" cy="1552923"/>
            </a:xfrm>
            <a:custGeom>
              <a:avLst/>
              <a:gdLst>
                <a:gd name="T0" fmla="*/ 792 w 792"/>
                <a:gd name="T1" fmla="*/ 0 h 782"/>
                <a:gd name="T2" fmla="*/ 565 w 792"/>
                <a:gd name="T3" fmla="*/ 21 h 782"/>
                <a:gd name="T4" fmla="*/ 260 w 792"/>
                <a:gd name="T5" fmla="*/ 180 h 782"/>
                <a:gd name="T6" fmla="*/ 260 w 792"/>
                <a:gd name="T7" fmla="*/ 180 h 782"/>
                <a:gd name="T8" fmla="*/ 0 w 792"/>
                <a:gd name="T9" fmla="*/ 439 h 782"/>
                <a:gd name="T10" fmla="*/ 127 w 792"/>
                <a:gd name="T11" fmla="*/ 782 h 782"/>
              </a:gdLst>
              <a:ahLst/>
              <a:cxnLst>
                <a:cxn ang="0">
                  <a:pos x="T0" y="T1"/>
                </a:cxn>
                <a:cxn ang="0">
                  <a:pos x="T2" y="T3"/>
                </a:cxn>
                <a:cxn ang="0">
                  <a:pos x="T4" y="T5"/>
                </a:cxn>
                <a:cxn ang="0">
                  <a:pos x="T6" y="T7"/>
                </a:cxn>
                <a:cxn ang="0">
                  <a:pos x="T8" y="T9"/>
                </a:cxn>
                <a:cxn ang="0">
                  <a:pos x="T10" y="T11"/>
                </a:cxn>
              </a:cxnLst>
              <a:rect l="0" t="0" r="r" b="b"/>
              <a:pathLst>
                <a:path w="792" h="782">
                  <a:moveTo>
                    <a:pt x="792" y="0"/>
                  </a:moveTo>
                  <a:cubicBezTo>
                    <a:pt x="565" y="21"/>
                    <a:pt x="565" y="21"/>
                    <a:pt x="565" y="21"/>
                  </a:cubicBezTo>
                  <a:cubicBezTo>
                    <a:pt x="260" y="180"/>
                    <a:pt x="260" y="180"/>
                    <a:pt x="260" y="180"/>
                  </a:cubicBezTo>
                  <a:cubicBezTo>
                    <a:pt x="260" y="180"/>
                    <a:pt x="260" y="180"/>
                    <a:pt x="260" y="180"/>
                  </a:cubicBezTo>
                  <a:cubicBezTo>
                    <a:pt x="0" y="439"/>
                    <a:pt x="0" y="439"/>
                    <a:pt x="0" y="439"/>
                  </a:cubicBezTo>
                  <a:cubicBezTo>
                    <a:pt x="127" y="782"/>
                    <a:pt x="127" y="782"/>
                    <a:pt x="127" y="782"/>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7" name="Line 413">
              <a:extLst>
                <a:ext uri="{FF2B5EF4-FFF2-40B4-BE49-F238E27FC236}">
                  <a16:creationId xmlns:a16="http://schemas.microsoft.com/office/drawing/2014/main" id="{6445E450-FC46-443B-9F64-55D8A409D257}"/>
                </a:ext>
              </a:extLst>
            </p:cNvPr>
            <p:cNvSpPr>
              <a:spLocks noChangeShapeType="1"/>
            </p:cNvSpPr>
            <p:nvPr/>
          </p:nvSpPr>
          <p:spPr bwMode="auto">
            <a:xfrm>
              <a:off x="11373827" y="1416224"/>
              <a:ext cx="713703" cy="170763"/>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8" name="Line 414">
              <a:extLst>
                <a:ext uri="{FF2B5EF4-FFF2-40B4-BE49-F238E27FC236}">
                  <a16:creationId xmlns:a16="http://schemas.microsoft.com/office/drawing/2014/main" id="{01C17D97-337B-4527-86DC-3EA67134E7EE}"/>
                </a:ext>
              </a:extLst>
            </p:cNvPr>
            <p:cNvSpPr>
              <a:spLocks noChangeShapeType="1"/>
            </p:cNvSpPr>
            <p:nvPr/>
          </p:nvSpPr>
          <p:spPr bwMode="auto">
            <a:xfrm>
              <a:off x="10814832" y="1829267"/>
              <a:ext cx="662620" cy="72976"/>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9" name="Line 415">
              <a:extLst>
                <a:ext uri="{FF2B5EF4-FFF2-40B4-BE49-F238E27FC236}">
                  <a16:creationId xmlns:a16="http://schemas.microsoft.com/office/drawing/2014/main" id="{B9DB8BCC-36A5-4D97-B9F5-67F003809C3D}"/>
                </a:ext>
              </a:extLst>
            </p:cNvPr>
            <p:cNvSpPr>
              <a:spLocks noChangeShapeType="1"/>
            </p:cNvSpPr>
            <p:nvPr/>
          </p:nvSpPr>
          <p:spPr bwMode="auto">
            <a:xfrm flipH="1" flipV="1">
              <a:off x="10814832" y="1829267"/>
              <a:ext cx="150330" cy="591103"/>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40" name="Freeform 416">
              <a:extLst>
                <a:ext uri="{FF2B5EF4-FFF2-40B4-BE49-F238E27FC236}">
                  <a16:creationId xmlns:a16="http://schemas.microsoft.com/office/drawing/2014/main" id="{82970F06-B293-4606-9123-6C54691E2C66}"/>
                </a:ext>
              </a:extLst>
            </p:cNvPr>
            <p:cNvSpPr>
              <a:spLocks/>
            </p:cNvSpPr>
            <p:nvPr/>
          </p:nvSpPr>
          <p:spPr bwMode="auto">
            <a:xfrm>
              <a:off x="10359464" y="1824888"/>
              <a:ext cx="459747" cy="592563"/>
            </a:xfrm>
            <a:custGeom>
              <a:avLst/>
              <a:gdLst>
                <a:gd name="T0" fmla="*/ 315 w 315"/>
                <a:gd name="T1" fmla="*/ 0 h 406"/>
                <a:gd name="T2" fmla="*/ 0 w 315"/>
                <a:gd name="T3" fmla="*/ 41 h 406"/>
                <a:gd name="T4" fmla="*/ 36 w 315"/>
                <a:gd name="T5" fmla="*/ 406 h 406"/>
              </a:gdLst>
              <a:ahLst/>
              <a:cxnLst>
                <a:cxn ang="0">
                  <a:pos x="T0" y="T1"/>
                </a:cxn>
                <a:cxn ang="0">
                  <a:pos x="T2" y="T3"/>
                </a:cxn>
                <a:cxn ang="0">
                  <a:pos x="T4" y="T5"/>
                </a:cxn>
              </a:cxnLst>
              <a:rect l="0" t="0" r="r" b="b"/>
              <a:pathLst>
                <a:path w="315" h="406">
                  <a:moveTo>
                    <a:pt x="315" y="0"/>
                  </a:moveTo>
                  <a:lnTo>
                    <a:pt x="0" y="41"/>
                  </a:lnTo>
                  <a:lnTo>
                    <a:pt x="36" y="406"/>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41" name="Line 417">
              <a:extLst>
                <a:ext uri="{FF2B5EF4-FFF2-40B4-BE49-F238E27FC236}">
                  <a16:creationId xmlns:a16="http://schemas.microsoft.com/office/drawing/2014/main" id="{E67029E1-D094-434C-AD78-6059FE866F63}"/>
                </a:ext>
              </a:extLst>
            </p:cNvPr>
            <p:cNvSpPr>
              <a:spLocks noChangeShapeType="1"/>
            </p:cNvSpPr>
            <p:nvPr/>
          </p:nvSpPr>
          <p:spPr bwMode="auto">
            <a:xfrm flipH="1">
              <a:off x="10946189" y="4082756"/>
              <a:ext cx="138654" cy="91949"/>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101" name="Group 100">
            <a:extLst>
              <a:ext uri="{FF2B5EF4-FFF2-40B4-BE49-F238E27FC236}">
                <a16:creationId xmlns:a16="http://schemas.microsoft.com/office/drawing/2014/main" id="{2AF67A8B-906F-4816-A00B-496CC83E0435}"/>
              </a:ext>
            </a:extLst>
          </p:cNvPr>
          <p:cNvGrpSpPr/>
          <p:nvPr/>
        </p:nvGrpSpPr>
        <p:grpSpPr>
          <a:xfrm>
            <a:off x="1800692" y="1057293"/>
            <a:ext cx="792162" cy="530225"/>
            <a:chOff x="1800692" y="1057293"/>
            <a:chExt cx="792162" cy="530225"/>
          </a:xfrm>
        </p:grpSpPr>
        <p:grpSp>
          <p:nvGrpSpPr>
            <p:cNvPr id="444" name="Group 443">
              <a:extLst>
                <a:ext uri="{FF2B5EF4-FFF2-40B4-BE49-F238E27FC236}">
                  <a16:creationId xmlns:a16="http://schemas.microsoft.com/office/drawing/2014/main" id="{63A2D02E-EABA-478A-8146-204EDBB52E13}"/>
                </a:ext>
              </a:extLst>
            </p:cNvPr>
            <p:cNvGrpSpPr/>
            <p:nvPr/>
          </p:nvGrpSpPr>
          <p:grpSpPr>
            <a:xfrm>
              <a:off x="1800692" y="1057293"/>
              <a:ext cx="792162" cy="530225"/>
              <a:chOff x="5527675" y="1909765"/>
              <a:chExt cx="792162" cy="530225"/>
            </a:xfrm>
          </p:grpSpPr>
          <p:sp>
            <p:nvSpPr>
              <p:cNvPr id="446" name="Freeform 6">
                <a:extLst>
                  <a:ext uri="{FF2B5EF4-FFF2-40B4-BE49-F238E27FC236}">
                    <a16:creationId xmlns:a16="http://schemas.microsoft.com/office/drawing/2014/main" id="{16274546-D3F1-4F6B-A36E-C124A41467A0}"/>
                  </a:ext>
                </a:extLst>
              </p:cNvPr>
              <p:cNvSpPr>
                <a:spLocks/>
              </p:cNvSpPr>
              <p:nvPr/>
            </p:nvSpPr>
            <p:spPr bwMode="auto">
              <a:xfrm>
                <a:off x="5599112" y="1909765"/>
                <a:ext cx="657225" cy="471488"/>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48" name="Rectangle 447">
                <a:extLst>
                  <a:ext uri="{FF2B5EF4-FFF2-40B4-BE49-F238E27FC236}">
                    <a16:creationId xmlns:a16="http://schemas.microsoft.com/office/drawing/2014/main" id="{2C491D89-BAF4-470D-BD6E-6E9C292021C1}"/>
                  </a:ext>
                </a:extLst>
              </p:cNvPr>
              <p:cNvSpPr>
                <a:spLocks noChangeArrowheads="1"/>
              </p:cNvSpPr>
              <p:nvPr/>
            </p:nvSpPr>
            <p:spPr bwMode="auto">
              <a:xfrm>
                <a:off x="5527675" y="2381253"/>
                <a:ext cx="792162" cy="39688"/>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49" name="Freeform 10">
                <a:extLst>
                  <a:ext uri="{FF2B5EF4-FFF2-40B4-BE49-F238E27FC236}">
                    <a16:creationId xmlns:a16="http://schemas.microsoft.com/office/drawing/2014/main" id="{DA6C1450-2FAE-4394-B418-BC0E07CB7DEC}"/>
                  </a:ext>
                </a:extLst>
              </p:cNvPr>
              <p:cNvSpPr>
                <a:spLocks/>
              </p:cNvSpPr>
              <p:nvPr/>
            </p:nvSpPr>
            <p:spPr bwMode="auto">
              <a:xfrm>
                <a:off x="5527675" y="2420940"/>
                <a:ext cx="792162" cy="19050"/>
              </a:xfrm>
              <a:custGeom>
                <a:avLst/>
                <a:gdLst>
                  <a:gd name="T0" fmla="*/ 284 w 300"/>
                  <a:gd name="T1" fmla="*/ 7 h 7"/>
                  <a:gd name="T2" fmla="*/ 18 w 300"/>
                  <a:gd name="T3" fmla="*/ 7 h 7"/>
                  <a:gd name="T4" fmla="*/ 1 w 300"/>
                  <a:gd name="T5" fmla="*/ 1 h 7"/>
                  <a:gd name="T6" fmla="*/ 0 w 300"/>
                  <a:gd name="T7" fmla="*/ 0 h 7"/>
                  <a:gd name="T8" fmla="*/ 300 w 300"/>
                  <a:gd name="T9" fmla="*/ 0 h 7"/>
                  <a:gd name="T10" fmla="*/ 298 w 300"/>
                  <a:gd name="T11" fmla="*/ 2 h 7"/>
                  <a:gd name="T12" fmla="*/ 284 w 30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00" h="7">
                    <a:moveTo>
                      <a:pt x="284" y="7"/>
                    </a:moveTo>
                    <a:cubicBezTo>
                      <a:pt x="18" y="7"/>
                      <a:pt x="18" y="7"/>
                      <a:pt x="18" y="7"/>
                    </a:cubicBezTo>
                    <a:cubicBezTo>
                      <a:pt x="12" y="7"/>
                      <a:pt x="6" y="5"/>
                      <a:pt x="1" y="1"/>
                    </a:cubicBezTo>
                    <a:cubicBezTo>
                      <a:pt x="0" y="0"/>
                      <a:pt x="0" y="0"/>
                      <a:pt x="0" y="0"/>
                    </a:cubicBezTo>
                    <a:cubicBezTo>
                      <a:pt x="300" y="0"/>
                      <a:pt x="300" y="0"/>
                      <a:pt x="300" y="0"/>
                    </a:cubicBezTo>
                    <a:cubicBezTo>
                      <a:pt x="298" y="2"/>
                      <a:pt x="298" y="2"/>
                      <a:pt x="298" y="2"/>
                    </a:cubicBezTo>
                    <a:cubicBezTo>
                      <a:pt x="294" y="5"/>
                      <a:pt x="289" y="7"/>
                      <a:pt x="284" y="7"/>
                    </a:cubicBezTo>
                    <a:close/>
                  </a:path>
                </a:pathLst>
              </a:custGeom>
              <a:solidFill>
                <a:srgbClr val="FFFFFF"/>
              </a:solidFill>
              <a:ln w="1905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0" name="Group 99">
              <a:extLst>
                <a:ext uri="{FF2B5EF4-FFF2-40B4-BE49-F238E27FC236}">
                  <a16:creationId xmlns:a16="http://schemas.microsoft.com/office/drawing/2014/main" id="{C960956F-684B-45FF-8A00-C852C90E3864}"/>
                </a:ext>
              </a:extLst>
            </p:cNvPr>
            <p:cNvGrpSpPr/>
            <p:nvPr/>
          </p:nvGrpSpPr>
          <p:grpSpPr>
            <a:xfrm>
              <a:off x="1921042" y="1147175"/>
              <a:ext cx="557463" cy="319135"/>
              <a:chOff x="1921042" y="1147175"/>
              <a:chExt cx="557463" cy="319135"/>
            </a:xfrm>
          </p:grpSpPr>
          <p:grpSp>
            <p:nvGrpSpPr>
              <p:cNvPr id="98" name="Group 97">
                <a:extLst>
                  <a:ext uri="{FF2B5EF4-FFF2-40B4-BE49-F238E27FC236}">
                    <a16:creationId xmlns:a16="http://schemas.microsoft.com/office/drawing/2014/main" id="{5508425D-0085-43EC-B39D-C0E0CB2709C7}"/>
                  </a:ext>
                </a:extLst>
              </p:cNvPr>
              <p:cNvGrpSpPr/>
              <p:nvPr/>
            </p:nvGrpSpPr>
            <p:grpSpPr>
              <a:xfrm>
                <a:off x="1921042" y="1151021"/>
                <a:ext cx="381000" cy="311443"/>
                <a:chOff x="1921042" y="1161675"/>
                <a:chExt cx="381000" cy="311443"/>
              </a:xfrm>
            </p:grpSpPr>
            <p:cxnSp>
              <p:nvCxnSpPr>
                <p:cNvPr id="96" name="Straight Connector 95">
                  <a:extLst>
                    <a:ext uri="{FF2B5EF4-FFF2-40B4-BE49-F238E27FC236}">
                      <a16:creationId xmlns:a16="http://schemas.microsoft.com/office/drawing/2014/main" id="{DE6E8355-B978-460E-81AD-A0562AC9DB48}"/>
                    </a:ext>
                  </a:extLst>
                </p:cNvPr>
                <p:cNvCxnSpPr>
                  <a:cxnSpLocks/>
                </p:cNvCxnSpPr>
                <p:nvPr/>
              </p:nvCxnSpPr>
              <p:spPr>
                <a:xfrm>
                  <a:off x="1921042" y="1161675"/>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59" name="Straight Connector 458">
                  <a:extLst>
                    <a:ext uri="{FF2B5EF4-FFF2-40B4-BE49-F238E27FC236}">
                      <a16:creationId xmlns:a16="http://schemas.microsoft.com/office/drawing/2014/main" id="{B0849A82-AC6F-4D70-9674-F30A6D837B13}"/>
                    </a:ext>
                  </a:extLst>
                </p:cNvPr>
                <p:cNvCxnSpPr>
                  <a:cxnSpLocks/>
                </p:cNvCxnSpPr>
                <p:nvPr/>
              </p:nvCxnSpPr>
              <p:spPr>
                <a:xfrm>
                  <a:off x="1921042" y="1295151"/>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0" name="Straight Connector 459">
                  <a:extLst>
                    <a:ext uri="{FF2B5EF4-FFF2-40B4-BE49-F238E27FC236}">
                      <a16:creationId xmlns:a16="http://schemas.microsoft.com/office/drawing/2014/main" id="{150117F2-CDAE-45A9-B97B-11FF9138D64E}"/>
                    </a:ext>
                  </a:extLst>
                </p:cNvPr>
                <p:cNvCxnSpPr>
                  <a:cxnSpLocks/>
                </p:cNvCxnSpPr>
                <p:nvPr/>
              </p:nvCxnSpPr>
              <p:spPr>
                <a:xfrm>
                  <a:off x="1921042" y="1428627"/>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1" name="Straight Connector 460">
                  <a:extLst>
                    <a:ext uri="{FF2B5EF4-FFF2-40B4-BE49-F238E27FC236}">
                      <a16:creationId xmlns:a16="http://schemas.microsoft.com/office/drawing/2014/main" id="{E1E7C752-0C1C-40E2-AA81-16E9109655AE}"/>
                    </a:ext>
                  </a:extLst>
                </p:cNvPr>
                <p:cNvCxnSpPr>
                  <a:cxnSpLocks/>
                </p:cNvCxnSpPr>
                <p:nvPr/>
              </p:nvCxnSpPr>
              <p:spPr>
                <a:xfrm>
                  <a:off x="1921042" y="1206167"/>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2" name="Straight Connector 461">
                  <a:extLst>
                    <a:ext uri="{FF2B5EF4-FFF2-40B4-BE49-F238E27FC236}">
                      <a16:creationId xmlns:a16="http://schemas.microsoft.com/office/drawing/2014/main" id="{B3C230D4-26B9-4224-9FB2-724A9C5CE88F}"/>
                    </a:ext>
                  </a:extLst>
                </p:cNvPr>
                <p:cNvCxnSpPr>
                  <a:cxnSpLocks/>
                </p:cNvCxnSpPr>
                <p:nvPr/>
              </p:nvCxnSpPr>
              <p:spPr>
                <a:xfrm>
                  <a:off x="1921042" y="1339643"/>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3" name="Straight Connector 462">
                  <a:extLst>
                    <a:ext uri="{FF2B5EF4-FFF2-40B4-BE49-F238E27FC236}">
                      <a16:creationId xmlns:a16="http://schemas.microsoft.com/office/drawing/2014/main" id="{72F43C07-9F90-4DED-BFC5-ED71ECF9E344}"/>
                    </a:ext>
                  </a:extLst>
                </p:cNvPr>
                <p:cNvCxnSpPr>
                  <a:cxnSpLocks/>
                </p:cNvCxnSpPr>
                <p:nvPr/>
              </p:nvCxnSpPr>
              <p:spPr>
                <a:xfrm>
                  <a:off x="1921042" y="1250659"/>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4" name="Straight Connector 463">
                  <a:extLst>
                    <a:ext uri="{FF2B5EF4-FFF2-40B4-BE49-F238E27FC236}">
                      <a16:creationId xmlns:a16="http://schemas.microsoft.com/office/drawing/2014/main" id="{90016B75-F533-47F8-A341-57B4B20A96C4}"/>
                    </a:ext>
                  </a:extLst>
                </p:cNvPr>
                <p:cNvCxnSpPr>
                  <a:cxnSpLocks/>
                </p:cNvCxnSpPr>
                <p:nvPr/>
              </p:nvCxnSpPr>
              <p:spPr>
                <a:xfrm>
                  <a:off x="1921042" y="1384135"/>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70" name="Straight Connector 469">
                  <a:extLst>
                    <a:ext uri="{FF2B5EF4-FFF2-40B4-BE49-F238E27FC236}">
                      <a16:creationId xmlns:a16="http://schemas.microsoft.com/office/drawing/2014/main" id="{30592BCB-2E4B-456B-BA5F-74A3E95C6325}"/>
                    </a:ext>
                  </a:extLst>
                </p:cNvPr>
                <p:cNvCxnSpPr>
                  <a:cxnSpLocks/>
                </p:cNvCxnSpPr>
                <p:nvPr/>
              </p:nvCxnSpPr>
              <p:spPr>
                <a:xfrm>
                  <a:off x="1921042" y="1473118"/>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grpSp>
          <p:sp>
            <p:nvSpPr>
              <p:cNvPr id="99" name="Rectangle 98">
                <a:extLst>
                  <a:ext uri="{FF2B5EF4-FFF2-40B4-BE49-F238E27FC236}">
                    <a16:creationId xmlns:a16="http://schemas.microsoft.com/office/drawing/2014/main" id="{4CE23818-7661-4F48-919A-4FDCA279BE1B}"/>
                  </a:ext>
                </a:extLst>
              </p:cNvPr>
              <p:cNvSpPr/>
              <p:nvPr/>
            </p:nvSpPr>
            <p:spPr>
              <a:xfrm>
                <a:off x="2338136" y="1147175"/>
                <a:ext cx="140369" cy="319135"/>
              </a:xfrm>
              <a:prstGeom prst="rect">
                <a:avLst/>
              </a:prstGeom>
              <a:solidFill>
                <a:srgbClr val="F59324"/>
              </a:solidFill>
              <a:ln w="9525" cap="sq">
                <a:solidFill>
                  <a:srgbClr val="FCE7C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sp>
        <p:nvSpPr>
          <p:cNvPr id="477" name="Freeform: Shape 476">
            <a:extLst>
              <a:ext uri="{FF2B5EF4-FFF2-40B4-BE49-F238E27FC236}">
                <a16:creationId xmlns:a16="http://schemas.microsoft.com/office/drawing/2014/main" id="{870D3C31-4394-4783-8CC1-E5D9AABD7038}"/>
              </a:ext>
            </a:extLst>
          </p:cNvPr>
          <p:cNvSpPr/>
          <p:nvPr/>
        </p:nvSpPr>
        <p:spPr>
          <a:xfrm>
            <a:off x="1600728" y="700975"/>
            <a:ext cx="1209712" cy="1209712"/>
          </a:xfrm>
          <a:custGeom>
            <a:avLst/>
            <a:gdLst>
              <a:gd name="connsiteX0" fmla="*/ 604856 w 1209712"/>
              <a:gd name="connsiteY0" fmla="*/ 0 h 1209712"/>
              <a:gd name="connsiteX1" fmla="*/ 1209712 w 1209712"/>
              <a:gd name="connsiteY1" fmla="*/ 604856 h 1209712"/>
              <a:gd name="connsiteX2" fmla="*/ 604856 w 1209712"/>
              <a:gd name="connsiteY2" fmla="*/ 1209712 h 1209712"/>
              <a:gd name="connsiteX3" fmla="*/ 0 w 1209712"/>
              <a:gd name="connsiteY3" fmla="*/ 604856 h 1209712"/>
              <a:gd name="connsiteX4" fmla="*/ 604856 w 1209712"/>
              <a:gd name="connsiteY4" fmla="*/ 0 h 120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712" h="1209712">
                <a:moveTo>
                  <a:pt x="604856" y="0"/>
                </a:moveTo>
                <a:cubicBezTo>
                  <a:pt x="938909" y="0"/>
                  <a:pt x="1209712" y="270803"/>
                  <a:pt x="1209712" y="604856"/>
                </a:cubicBezTo>
                <a:cubicBezTo>
                  <a:pt x="1209712" y="938909"/>
                  <a:pt x="938909" y="1209712"/>
                  <a:pt x="604856" y="1209712"/>
                </a:cubicBezTo>
                <a:cubicBezTo>
                  <a:pt x="270803" y="1209712"/>
                  <a:pt x="0" y="938909"/>
                  <a:pt x="0" y="604856"/>
                </a:cubicBezTo>
                <a:cubicBezTo>
                  <a:pt x="0" y="270803"/>
                  <a:pt x="270803" y="0"/>
                  <a:pt x="604856"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8" name="Oval 477">
            <a:extLst>
              <a:ext uri="{FF2B5EF4-FFF2-40B4-BE49-F238E27FC236}">
                <a16:creationId xmlns:a16="http://schemas.microsoft.com/office/drawing/2014/main" id="{190463F1-AD01-417F-A334-1602EACA6BE2}"/>
              </a:ext>
            </a:extLst>
          </p:cNvPr>
          <p:cNvSpPr/>
          <p:nvPr/>
        </p:nvSpPr>
        <p:spPr>
          <a:xfrm>
            <a:off x="5905886" y="2391943"/>
            <a:ext cx="1209712" cy="120971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9" name="Oval 478">
            <a:extLst>
              <a:ext uri="{FF2B5EF4-FFF2-40B4-BE49-F238E27FC236}">
                <a16:creationId xmlns:a16="http://schemas.microsoft.com/office/drawing/2014/main" id="{8C2D2D2D-2A2E-42FC-A187-76A26D84F1AC}"/>
              </a:ext>
            </a:extLst>
          </p:cNvPr>
          <p:cNvSpPr/>
          <p:nvPr/>
        </p:nvSpPr>
        <p:spPr>
          <a:xfrm>
            <a:off x="6532231" y="557673"/>
            <a:ext cx="1209712" cy="120971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0" name="Oval 479">
            <a:extLst>
              <a:ext uri="{FF2B5EF4-FFF2-40B4-BE49-F238E27FC236}">
                <a16:creationId xmlns:a16="http://schemas.microsoft.com/office/drawing/2014/main" id="{4FDE9874-3C77-408D-A023-233E3C46BB0F}"/>
              </a:ext>
            </a:extLst>
          </p:cNvPr>
          <p:cNvSpPr/>
          <p:nvPr/>
        </p:nvSpPr>
        <p:spPr>
          <a:xfrm>
            <a:off x="1697104" y="2952384"/>
            <a:ext cx="1562543" cy="1562543"/>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1" name="Oval 480">
            <a:extLst>
              <a:ext uri="{FF2B5EF4-FFF2-40B4-BE49-F238E27FC236}">
                <a16:creationId xmlns:a16="http://schemas.microsoft.com/office/drawing/2014/main" id="{7E1AA590-8F1D-478D-9381-5C72B5E46CC9}"/>
              </a:ext>
            </a:extLst>
          </p:cNvPr>
          <p:cNvSpPr/>
          <p:nvPr/>
        </p:nvSpPr>
        <p:spPr>
          <a:xfrm>
            <a:off x="7702843" y="3069784"/>
            <a:ext cx="792534" cy="79253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2" name="Oval 481">
            <a:extLst>
              <a:ext uri="{FF2B5EF4-FFF2-40B4-BE49-F238E27FC236}">
                <a16:creationId xmlns:a16="http://schemas.microsoft.com/office/drawing/2014/main" id="{C80745CD-763C-4805-8532-C24E9D25CFAA}"/>
              </a:ext>
            </a:extLst>
          </p:cNvPr>
          <p:cNvSpPr/>
          <p:nvPr/>
        </p:nvSpPr>
        <p:spPr>
          <a:xfrm>
            <a:off x="4455176" y="3052361"/>
            <a:ext cx="1209712" cy="120971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3" name="Oval 482">
            <a:extLst>
              <a:ext uri="{FF2B5EF4-FFF2-40B4-BE49-F238E27FC236}">
                <a16:creationId xmlns:a16="http://schemas.microsoft.com/office/drawing/2014/main" id="{00567241-EB79-4EEA-BD58-C323302824AB}"/>
              </a:ext>
            </a:extLst>
          </p:cNvPr>
          <p:cNvSpPr/>
          <p:nvPr/>
        </p:nvSpPr>
        <p:spPr>
          <a:xfrm>
            <a:off x="7043201" y="4006930"/>
            <a:ext cx="792534" cy="79253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4" name="Freeform: Shape 483">
            <a:extLst>
              <a:ext uri="{FF2B5EF4-FFF2-40B4-BE49-F238E27FC236}">
                <a16:creationId xmlns:a16="http://schemas.microsoft.com/office/drawing/2014/main" id="{C31AA166-A65A-4620-9049-B221E5D54AD2}"/>
              </a:ext>
            </a:extLst>
          </p:cNvPr>
          <p:cNvSpPr/>
          <p:nvPr/>
        </p:nvSpPr>
        <p:spPr>
          <a:xfrm>
            <a:off x="347408" y="1576706"/>
            <a:ext cx="1064136" cy="1064136"/>
          </a:xfrm>
          <a:custGeom>
            <a:avLst/>
            <a:gdLst>
              <a:gd name="connsiteX0" fmla="*/ 532068 w 1064136"/>
              <a:gd name="connsiteY0" fmla="*/ 0 h 1064136"/>
              <a:gd name="connsiteX1" fmla="*/ 1064136 w 1064136"/>
              <a:gd name="connsiteY1" fmla="*/ 532068 h 1064136"/>
              <a:gd name="connsiteX2" fmla="*/ 532068 w 1064136"/>
              <a:gd name="connsiteY2" fmla="*/ 1064136 h 1064136"/>
              <a:gd name="connsiteX3" fmla="*/ 0 w 1064136"/>
              <a:gd name="connsiteY3" fmla="*/ 532068 h 1064136"/>
              <a:gd name="connsiteX4" fmla="*/ 532068 w 1064136"/>
              <a:gd name="connsiteY4" fmla="*/ 0 h 106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136" h="1064136">
                <a:moveTo>
                  <a:pt x="532068" y="0"/>
                </a:moveTo>
                <a:cubicBezTo>
                  <a:pt x="825921" y="0"/>
                  <a:pt x="1064136" y="238215"/>
                  <a:pt x="1064136" y="532068"/>
                </a:cubicBezTo>
                <a:cubicBezTo>
                  <a:pt x="1064136" y="825921"/>
                  <a:pt x="825921" y="1064136"/>
                  <a:pt x="532068" y="1064136"/>
                </a:cubicBezTo>
                <a:cubicBezTo>
                  <a:pt x="238215" y="1064136"/>
                  <a:pt x="0" y="825921"/>
                  <a:pt x="0" y="532068"/>
                </a:cubicBezTo>
                <a:cubicBezTo>
                  <a:pt x="0" y="238215"/>
                  <a:pt x="238215" y="0"/>
                  <a:pt x="532068"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02" name="Group 7">
            <a:extLst>
              <a:ext uri="{FF2B5EF4-FFF2-40B4-BE49-F238E27FC236}">
                <a16:creationId xmlns:a16="http://schemas.microsoft.com/office/drawing/2014/main" id="{9CC37E7D-D278-4F0B-83C2-23A2C5DEAC34}"/>
              </a:ext>
            </a:extLst>
          </p:cNvPr>
          <p:cNvGrpSpPr>
            <a:grpSpLocks noChangeAspect="1"/>
          </p:cNvGrpSpPr>
          <p:nvPr/>
        </p:nvGrpSpPr>
        <p:grpSpPr bwMode="auto">
          <a:xfrm>
            <a:off x="2087178" y="3338257"/>
            <a:ext cx="755695" cy="750447"/>
            <a:chOff x="1282" y="2081"/>
            <a:chExt cx="576" cy="572"/>
          </a:xfrm>
        </p:grpSpPr>
        <p:sp>
          <p:nvSpPr>
            <p:cNvPr id="103" name="AutoShape 6">
              <a:extLst>
                <a:ext uri="{FF2B5EF4-FFF2-40B4-BE49-F238E27FC236}">
                  <a16:creationId xmlns:a16="http://schemas.microsoft.com/office/drawing/2014/main" id="{A5B39331-EEF2-4F3A-8CE9-1B87DAB8A314}"/>
                </a:ext>
              </a:extLst>
            </p:cNvPr>
            <p:cNvSpPr>
              <a:spLocks noChangeAspect="1" noChangeArrowheads="1" noTextEdit="1"/>
            </p:cNvSpPr>
            <p:nvPr/>
          </p:nvSpPr>
          <p:spPr bwMode="auto">
            <a:xfrm>
              <a:off x="1282" y="2081"/>
              <a:ext cx="572"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4" name="Freeform 8">
              <a:extLst>
                <a:ext uri="{FF2B5EF4-FFF2-40B4-BE49-F238E27FC236}">
                  <a16:creationId xmlns:a16="http://schemas.microsoft.com/office/drawing/2014/main" id="{DF412A3F-16BD-4D87-A779-9D5E5B627F87}"/>
                </a:ext>
              </a:extLst>
            </p:cNvPr>
            <p:cNvSpPr>
              <a:spLocks noEditPoints="1"/>
            </p:cNvSpPr>
            <p:nvPr/>
          </p:nvSpPr>
          <p:spPr bwMode="auto">
            <a:xfrm>
              <a:off x="1340" y="2135"/>
              <a:ext cx="460" cy="460"/>
            </a:xfrm>
            <a:custGeom>
              <a:avLst/>
              <a:gdLst>
                <a:gd name="T0" fmla="*/ 64 w 128"/>
                <a:gd name="T1" fmla="*/ 6 h 128"/>
                <a:gd name="T2" fmla="*/ 122 w 128"/>
                <a:gd name="T3" fmla="*/ 64 h 128"/>
                <a:gd name="T4" fmla="*/ 64 w 128"/>
                <a:gd name="T5" fmla="*/ 122 h 128"/>
                <a:gd name="T6" fmla="*/ 6 w 128"/>
                <a:gd name="T7" fmla="*/ 64 h 128"/>
                <a:gd name="T8" fmla="*/ 64 w 128"/>
                <a:gd name="T9" fmla="*/ 6 h 128"/>
                <a:gd name="T10" fmla="*/ 64 w 128"/>
                <a:gd name="T11" fmla="*/ 0 h 128"/>
                <a:gd name="T12" fmla="*/ 0 w 128"/>
                <a:gd name="T13" fmla="*/ 64 h 128"/>
                <a:gd name="T14" fmla="*/ 64 w 128"/>
                <a:gd name="T15" fmla="*/ 128 h 128"/>
                <a:gd name="T16" fmla="*/ 128 w 128"/>
                <a:gd name="T17" fmla="*/ 64 h 128"/>
                <a:gd name="T18" fmla="*/ 64 w 128"/>
                <a:gd name="T1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6"/>
                  </a:moveTo>
                  <a:cubicBezTo>
                    <a:pt x="96" y="6"/>
                    <a:pt x="122" y="32"/>
                    <a:pt x="122" y="64"/>
                  </a:cubicBezTo>
                  <a:cubicBezTo>
                    <a:pt x="122" y="96"/>
                    <a:pt x="96" y="122"/>
                    <a:pt x="64" y="122"/>
                  </a:cubicBezTo>
                  <a:cubicBezTo>
                    <a:pt x="32" y="122"/>
                    <a:pt x="6" y="96"/>
                    <a:pt x="6" y="64"/>
                  </a:cubicBezTo>
                  <a:cubicBezTo>
                    <a:pt x="6" y="32"/>
                    <a:pt x="32" y="6"/>
                    <a:pt x="64" y="6"/>
                  </a:cubicBezTo>
                  <a:moveTo>
                    <a:pt x="64" y="0"/>
                  </a:moveTo>
                  <a:cubicBezTo>
                    <a:pt x="29" y="0"/>
                    <a:pt x="0" y="29"/>
                    <a:pt x="0" y="64"/>
                  </a:cubicBezTo>
                  <a:cubicBezTo>
                    <a:pt x="0" y="99"/>
                    <a:pt x="29" y="128"/>
                    <a:pt x="64" y="128"/>
                  </a:cubicBezTo>
                  <a:cubicBezTo>
                    <a:pt x="99" y="128"/>
                    <a:pt x="128" y="99"/>
                    <a:pt x="128" y="64"/>
                  </a:cubicBezTo>
                  <a:cubicBezTo>
                    <a:pt x="128" y="29"/>
                    <a:pt x="99" y="0"/>
                    <a:pt x="64" y="0"/>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5" name="Freeform 9">
              <a:extLst>
                <a:ext uri="{FF2B5EF4-FFF2-40B4-BE49-F238E27FC236}">
                  <a16:creationId xmlns:a16="http://schemas.microsoft.com/office/drawing/2014/main" id="{E9ADB135-3F05-4E4E-ADB8-6A9DB2D03168}"/>
                </a:ext>
              </a:extLst>
            </p:cNvPr>
            <p:cNvSpPr>
              <a:spLocks/>
            </p:cNvSpPr>
            <p:nvPr/>
          </p:nvSpPr>
          <p:spPr bwMode="auto">
            <a:xfrm>
              <a:off x="1358" y="2365"/>
              <a:ext cx="140" cy="277"/>
            </a:xfrm>
            <a:custGeom>
              <a:avLst/>
              <a:gdLst>
                <a:gd name="T0" fmla="*/ 0 w 140"/>
                <a:gd name="T1" fmla="*/ 0 h 277"/>
                <a:gd name="T2" fmla="*/ 140 w 140"/>
                <a:gd name="T3" fmla="*/ 0 h 277"/>
                <a:gd name="T4" fmla="*/ 140 w 140"/>
                <a:gd name="T5" fmla="*/ 277 h 277"/>
              </a:gdLst>
              <a:ahLst/>
              <a:cxnLst>
                <a:cxn ang="0">
                  <a:pos x="T0" y="T1"/>
                </a:cxn>
                <a:cxn ang="0">
                  <a:pos x="T2" y="T3"/>
                </a:cxn>
                <a:cxn ang="0">
                  <a:pos x="T4" y="T5"/>
                </a:cxn>
              </a:cxnLst>
              <a:rect l="0" t="0" r="r" b="b"/>
              <a:pathLst>
                <a:path w="140" h="277">
                  <a:moveTo>
                    <a:pt x="0" y="0"/>
                  </a:moveTo>
                  <a:lnTo>
                    <a:pt x="140" y="0"/>
                  </a:lnTo>
                  <a:lnTo>
                    <a:pt x="140" y="277"/>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6" name="Freeform 10">
              <a:extLst>
                <a:ext uri="{FF2B5EF4-FFF2-40B4-BE49-F238E27FC236}">
                  <a16:creationId xmlns:a16="http://schemas.microsoft.com/office/drawing/2014/main" id="{AB721F3B-8C33-4F18-B54A-7F9DD22BCDE0}"/>
                </a:ext>
              </a:extLst>
            </p:cNvPr>
            <p:cNvSpPr>
              <a:spLocks/>
            </p:cNvSpPr>
            <p:nvPr/>
          </p:nvSpPr>
          <p:spPr bwMode="auto">
            <a:xfrm>
              <a:off x="1642" y="2365"/>
              <a:ext cx="144" cy="277"/>
            </a:xfrm>
            <a:custGeom>
              <a:avLst/>
              <a:gdLst>
                <a:gd name="T0" fmla="*/ 144 w 144"/>
                <a:gd name="T1" fmla="*/ 0 h 277"/>
                <a:gd name="T2" fmla="*/ 0 w 144"/>
                <a:gd name="T3" fmla="*/ 0 h 277"/>
                <a:gd name="T4" fmla="*/ 0 w 144"/>
                <a:gd name="T5" fmla="*/ 277 h 277"/>
              </a:gdLst>
              <a:ahLst/>
              <a:cxnLst>
                <a:cxn ang="0">
                  <a:pos x="T0" y="T1"/>
                </a:cxn>
                <a:cxn ang="0">
                  <a:pos x="T2" y="T3"/>
                </a:cxn>
                <a:cxn ang="0">
                  <a:pos x="T4" y="T5"/>
                </a:cxn>
              </a:cxnLst>
              <a:rect l="0" t="0" r="r" b="b"/>
              <a:pathLst>
                <a:path w="144" h="277">
                  <a:moveTo>
                    <a:pt x="144" y="0"/>
                  </a:moveTo>
                  <a:lnTo>
                    <a:pt x="0" y="0"/>
                  </a:lnTo>
                  <a:lnTo>
                    <a:pt x="0" y="277"/>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7" name="Line 11">
              <a:extLst>
                <a:ext uri="{FF2B5EF4-FFF2-40B4-BE49-F238E27FC236}">
                  <a16:creationId xmlns:a16="http://schemas.microsoft.com/office/drawing/2014/main" id="{0CA1398F-9033-441C-8BD4-A054B0D4DCB5}"/>
                </a:ext>
              </a:extLst>
            </p:cNvPr>
            <p:cNvSpPr>
              <a:spLocks noChangeShapeType="1"/>
            </p:cNvSpPr>
            <p:nvPr/>
          </p:nvSpPr>
          <p:spPr bwMode="auto">
            <a:xfrm>
              <a:off x="1570" y="2157"/>
              <a:ext cx="0" cy="48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8" name="Oval 12">
              <a:extLst>
                <a:ext uri="{FF2B5EF4-FFF2-40B4-BE49-F238E27FC236}">
                  <a16:creationId xmlns:a16="http://schemas.microsoft.com/office/drawing/2014/main" id="{27590148-FD3A-492E-9E14-36FD12B3D5E0}"/>
                </a:ext>
              </a:extLst>
            </p:cNvPr>
            <p:cNvSpPr>
              <a:spLocks noChangeArrowheads="1"/>
            </p:cNvSpPr>
            <p:nvPr/>
          </p:nvSpPr>
          <p:spPr bwMode="auto">
            <a:xfrm>
              <a:off x="1289" y="2300"/>
              <a:ext cx="133"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0" name="Freeform 13">
              <a:extLst>
                <a:ext uri="{FF2B5EF4-FFF2-40B4-BE49-F238E27FC236}">
                  <a16:creationId xmlns:a16="http://schemas.microsoft.com/office/drawing/2014/main" id="{1FC30D72-F6EE-42B5-8F9C-3B00E19D8C5D}"/>
                </a:ext>
              </a:extLst>
            </p:cNvPr>
            <p:cNvSpPr>
              <a:spLocks/>
            </p:cNvSpPr>
            <p:nvPr/>
          </p:nvSpPr>
          <p:spPr bwMode="auto">
            <a:xfrm>
              <a:off x="1289" y="2300"/>
              <a:ext cx="119" cy="126"/>
            </a:xfrm>
            <a:custGeom>
              <a:avLst/>
              <a:gdLst>
                <a:gd name="T0" fmla="*/ 33 w 33"/>
                <a:gd name="T1" fmla="*/ 7 h 35"/>
                <a:gd name="T2" fmla="*/ 18 w 33"/>
                <a:gd name="T3" fmla="*/ 0 h 35"/>
                <a:gd name="T4" fmla="*/ 0 w 33"/>
                <a:gd name="T5" fmla="*/ 18 h 35"/>
                <a:gd name="T6" fmla="*/ 12 w 33"/>
                <a:gd name="T7" fmla="*/ 35 h 35"/>
                <a:gd name="T8" fmla="*/ 33 w 33"/>
                <a:gd name="T9" fmla="*/ 7 h 35"/>
              </a:gdLst>
              <a:ahLst/>
              <a:cxnLst>
                <a:cxn ang="0">
                  <a:pos x="T0" y="T1"/>
                </a:cxn>
                <a:cxn ang="0">
                  <a:pos x="T2" y="T3"/>
                </a:cxn>
                <a:cxn ang="0">
                  <a:pos x="T4" y="T5"/>
                </a:cxn>
                <a:cxn ang="0">
                  <a:pos x="T6" y="T7"/>
                </a:cxn>
                <a:cxn ang="0">
                  <a:pos x="T8" y="T9"/>
                </a:cxn>
              </a:cxnLst>
              <a:rect l="0" t="0" r="r" b="b"/>
              <a:pathLst>
                <a:path w="33" h="35">
                  <a:moveTo>
                    <a:pt x="33" y="7"/>
                  </a:moveTo>
                  <a:cubicBezTo>
                    <a:pt x="30" y="2"/>
                    <a:pt x="24" y="0"/>
                    <a:pt x="18" y="0"/>
                  </a:cubicBezTo>
                  <a:cubicBezTo>
                    <a:pt x="8" y="0"/>
                    <a:pt x="0" y="8"/>
                    <a:pt x="0" y="18"/>
                  </a:cubicBezTo>
                  <a:cubicBezTo>
                    <a:pt x="0" y="26"/>
                    <a:pt x="5" y="32"/>
                    <a:pt x="12" y="35"/>
                  </a:cubicBezTo>
                  <a:cubicBezTo>
                    <a:pt x="12" y="22"/>
                    <a:pt x="21" y="10"/>
                    <a:pt x="33"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1" name="Freeform 14">
              <a:extLst>
                <a:ext uri="{FF2B5EF4-FFF2-40B4-BE49-F238E27FC236}">
                  <a16:creationId xmlns:a16="http://schemas.microsoft.com/office/drawing/2014/main" id="{3981FA01-A68C-4096-AB63-645492CD9E51}"/>
                </a:ext>
              </a:extLst>
            </p:cNvPr>
            <p:cNvSpPr>
              <a:spLocks noEditPoints="1"/>
            </p:cNvSpPr>
            <p:nvPr/>
          </p:nvSpPr>
          <p:spPr bwMode="auto">
            <a:xfrm>
              <a:off x="1282" y="2293"/>
              <a:ext cx="148" cy="144"/>
            </a:xfrm>
            <a:custGeom>
              <a:avLst/>
              <a:gdLst>
                <a:gd name="T0" fmla="*/ 21 w 41"/>
                <a:gd name="T1" fmla="*/ 5 h 40"/>
                <a:gd name="T2" fmla="*/ 36 w 41"/>
                <a:gd name="T3" fmla="*/ 20 h 40"/>
                <a:gd name="T4" fmla="*/ 21 w 41"/>
                <a:gd name="T5" fmla="*/ 36 h 40"/>
                <a:gd name="T6" fmla="*/ 6 w 41"/>
                <a:gd name="T7" fmla="*/ 20 h 40"/>
                <a:gd name="T8" fmla="*/ 21 w 41"/>
                <a:gd name="T9" fmla="*/ 5 h 40"/>
                <a:gd name="T10" fmla="*/ 21 w 41"/>
                <a:gd name="T11" fmla="*/ 0 h 40"/>
                <a:gd name="T12" fmla="*/ 0 w 41"/>
                <a:gd name="T13" fmla="*/ 20 h 40"/>
                <a:gd name="T14" fmla="*/ 21 w 41"/>
                <a:gd name="T15" fmla="*/ 40 h 40"/>
                <a:gd name="T16" fmla="*/ 41 w 41"/>
                <a:gd name="T17" fmla="*/ 20 h 40"/>
                <a:gd name="T18" fmla="*/ 21 w 41"/>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0">
                  <a:moveTo>
                    <a:pt x="21" y="5"/>
                  </a:moveTo>
                  <a:cubicBezTo>
                    <a:pt x="29" y="5"/>
                    <a:pt x="36" y="12"/>
                    <a:pt x="36" y="20"/>
                  </a:cubicBezTo>
                  <a:cubicBezTo>
                    <a:pt x="36" y="29"/>
                    <a:pt x="29" y="36"/>
                    <a:pt x="21" y="36"/>
                  </a:cubicBezTo>
                  <a:cubicBezTo>
                    <a:pt x="12" y="36"/>
                    <a:pt x="6" y="29"/>
                    <a:pt x="6" y="20"/>
                  </a:cubicBezTo>
                  <a:cubicBezTo>
                    <a:pt x="6" y="12"/>
                    <a:pt x="12" y="5"/>
                    <a:pt x="21" y="5"/>
                  </a:cubicBezTo>
                  <a:moveTo>
                    <a:pt x="21" y="0"/>
                  </a:moveTo>
                  <a:cubicBezTo>
                    <a:pt x="10" y="0"/>
                    <a:pt x="0" y="9"/>
                    <a:pt x="0" y="20"/>
                  </a:cubicBezTo>
                  <a:cubicBezTo>
                    <a:pt x="0" y="31"/>
                    <a:pt x="10" y="40"/>
                    <a:pt x="21" y="40"/>
                  </a:cubicBezTo>
                  <a:cubicBezTo>
                    <a:pt x="32" y="40"/>
                    <a:pt x="41" y="31"/>
                    <a:pt x="41" y="20"/>
                  </a:cubicBezTo>
                  <a:cubicBezTo>
                    <a:pt x="41" y="9"/>
                    <a:pt x="32" y="0"/>
                    <a:pt x="2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2" name="Oval 15">
              <a:extLst>
                <a:ext uri="{FF2B5EF4-FFF2-40B4-BE49-F238E27FC236}">
                  <a16:creationId xmlns:a16="http://schemas.microsoft.com/office/drawing/2014/main" id="{D5433724-7E97-4CAA-9808-75AC9E21AA07}"/>
                </a:ext>
              </a:extLst>
            </p:cNvPr>
            <p:cNvSpPr>
              <a:spLocks noChangeArrowheads="1"/>
            </p:cNvSpPr>
            <p:nvPr/>
          </p:nvSpPr>
          <p:spPr bwMode="auto">
            <a:xfrm>
              <a:off x="1505" y="2092"/>
              <a:ext cx="130"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3" name="Freeform 16">
              <a:extLst>
                <a:ext uri="{FF2B5EF4-FFF2-40B4-BE49-F238E27FC236}">
                  <a16:creationId xmlns:a16="http://schemas.microsoft.com/office/drawing/2014/main" id="{DAE4C6E7-85DF-433C-8211-76E9947A3ECD}"/>
                </a:ext>
              </a:extLst>
            </p:cNvPr>
            <p:cNvSpPr>
              <a:spLocks/>
            </p:cNvSpPr>
            <p:nvPr/>
          </p:nvSpPr>
          <p:spPr bwMode="auto">
            <a:xfrm>
              <a:off x="1505" y="2092"/>
              <a:ext cx="115" cy="122"/>
            </a:xfrm>
            <a:custGeom>
              <a:avLst/>
              <a:gdLst>
                <a:gd name="T0" fmla="*/ 32 w 32"/>
                <a:gd name="T1" fmla="*/ 7 h 34"/>
                <a:gd name="T2" fmla="*/ 18 w 32"/>
                <a:gd name="T3" fmla="*/ 0 h 34"/>
                <a:gd name="T4" fmla="*/ 0 w 32"/>
                <a:gd name="T5" fmla="*/ 18 h 34"/>
                <a:gd name="T6" fmla="*/ 11 w 32"/>
                <a:gd name="T7" fmla="*/ 34 h 34"/>
                <a:gd name="T8" fmla="*/ 32 w 32"/>
                <a:gd name="T9" fmla="*/ 7 h 34"/>
              </a:gdLst>
              <a:ahLst/>
              <a:cxnLst>
                <a:cxn ang="0">
                  <a:pos x="T0" y="T1"/>
                </a:cxn>
                <a:cxn ang="0">
                  <a:pos x="T2" y="T3"/>
                </a:cxn>
                <a:cxn ang="0">
                  <a:pos x="T4" y="T5"/>
                </a:cxn>
                <a:cxn ang="0">
                  <a:pos x="T6" y="T7"/>
                </a:cxn>
                <a:cxn ang="0">
                  <a:pos x="T8" y="T9"/>
                </a:cxn>
              </a:cxnLst>
              <a:rect l="0" t="0" r="r" b="b"/>
              <a:pathLst>
                <a:path w="32" h="34">
                  <a:moveTo>
                    <a:pt x="32" y="7"/>
                  </a:moveTo>
                  <a:cubicBezTo>
                    <a:pt x="29" y="2"/>
                    <a:pt x="24" y="0"/>
                    <a:pt x="18" y="0"/>
                  </a:cubicBezTo>
                  <a:cubicBezTo>
                    <a:pt x="8" y="0"/>
                    <a:pt x="0" y="8"/>
                    <a:pt x="0" y="18"/>
                  </a:cubicBezTo>
                  <a:cubicBezTo>
                    <a:pt x="0" y="25"/>
                    <a:pt x="4" y="32"/>
                    <a:pt x="11" y="34"/>
                  </a:cubicBezTo>
                  <a:cubicBezTo>
                    <a:pt x="12" y="21"/>
                    <a:pt x="20" y="10"/>
                    <a:pt x="32"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4" name="Freeform 17">
              <a:extLst>
                <a:ext uri="{FF2B5EF4-FFF2-40B4-BE49-F238E27FC236}">
                  <a16:creationId xmlns:a16="http://schemas.microsoft.com/office/drawing/2014/main" id="{117D2ECE-16DC-465E-A0AD-FB756E3A38C4}"/>
                </a:ext>
              </a:extLst>
            </p:cNvPr>
            <p:cNvSpPr>
              <a:spLocks noEditPoints="1"/>
            </p:cNvSpPr>
            <p:nvPr/>
          </p:nvSpPr>
          <p:spPr bwMode="auto">
            <a:xfrm>
              <a:off x="1498" y="2081"/>
              <a:ext cx="144" cy="147"/>
            </a:xfrm>
            <a:custGeom>
              <a:avLst/>
              <a:gdLst>
                <a:gd name="T0" fmla="*/ 20 w 40"/>
                <a:gd name="T1" fmla="*/ 6 h 41"/>
                <a:gd name="T2" fmla="*/ 35 w 40"/>
                <a:gd name="T3" fmla="*/ 21 h 41"/>
                <a:gd name="T4" fmla="*/ 20 w 40"/>
                <a:gd name="T5" fmla="*/ 36 h 41"/>
                <a:gd name="T6" fmla="*/ 5 w 40"/>
                <a:gd name="T7" fmla="*/ 21 h 41"/>
                <a:gd name="T8" fmla="*/ 20 w 40"/>
                <a:gd name="T9" fmla="*/ 6 h 41"/>
                <a:gd name="T10" fmla="*/ 20 w 40"/>
                <a:gd name="T11" fmla="*/ 0 h 41"/>
                <a:gd name="T12" fmla="*/ 0 w 40"/>
                <a:gd name="T13" fmla="*/ 21 h 41"/>
                <a:gd name="T14" fmla="*/ 20 w 40"/>
                <a:gd name="T15" fmla="*/ 41 h 41"/>
                <a:gd name="T16" fmla="*/ 40 w 40"/>
                <a:gd name="T17" fmla="*/ 21 h 41"/>
                <a:gd name="T18" fmla="*/ 20 w 40"/>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1">
                  <a:moveTo>
                    <a:pt x="20" y="6"/>
                  </a:moveTo>
                  <a:cubicBezTo>
                    <a:pt x="28" y="6"/>
                    <a:pt x="35" y="13"/>
                    <a:pt x="35" y="21"/>
                  </a:cubicBezTo>
                  <a:cubicBezTo>
                    <a:pt x="35" y="29"/>
                    <a:pt x="28" y="36"/>
                    <a:pt x="20" y="36"/>
                  </a:cubicBezTo>
                  <a:cubicBezTo>
                    <a:pt x="12" y="36"/>
                    <a:pt x="5" y="29"/>
                    <a:pt x="5" y="21"/>
                  </a:cubicBezTo>
                  <a:cubicBezTo>
                    <a:pt x="5" y="13"/>
                    <a:pt x="12" y="6"/>
                    <a:pt x="20" y="6"/>
                  </a:cubicBezTo>
                  <a:moveTo>
                    <a:pt x="20" y="0"/>
                  </a:moveTo>
                  <a:cubicBezTo>
                    <a:pt x="9" y="0"/>
                    <a:pt x="0" y="9"/>
                    <a:pt x="0" y="21"/>
                  </a:cubicBezTo>
                  <a:cubicBezTo>
                    <a:pt x="0" y="32"/>
                    <a:pt x="9" y="41"/>
                    <a:pt x="20" y="41"/>
                  </a:cubicBezTo>
                  <a:cubicBezTo>
                    <a:pt x="31" y="41"/>
                    <a:pt x="40" y="32"/>
                    <a:pt x="40" y="21"/>
                  </a:cubicBezTo>
                  <a:cubicBezTo>
                    <a:pt x="40" y="9"/>
                    <a:pt x="31" y="0"/>
                    <a:pt x="2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7" name="Oval 18">
              <a:extLst>
                <a:ext uri="{FF2B5EF4-FFF2-40B4-BE49-F238E27FC236}">
                  <a16:creationId xmlns:a16="http://schemas.microsoft.com/office/drawing/2014/main" id="{B946C73A-CE7B-431D-B964-90F8DE264B6C}"/>
                </a:ext>
              </a:extLst>
            </p:cNvPr>
            <p:cNvSpPr>
              <a:spLocks noChangeArrowheads="1"/>
            </p:cNvSpPr>
            <p:nvPr/>
          </p:nvSpPr>
          <p:spPr bwMode="auto">
            <a:xfrm>
              <a:off x="1721" y="2300"/>
              <a:ext cx="129"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8" name="Freeform 19">
              <a:extLst>
                <a:ext uri="{FF2B5EF4-FFF2-40B4-BE49-F238E27FC236}">
                  <a16:creationId xmlns:a16="http://schemas.microsoft.com/office/drawing/2014/main" id="{6EA855C4-FA83-47A1-9614-1F54FE06013F}"/>
                </a:ext>
              </a:extLst>
            </p:cNvPr>
            <p:cNvSpPr>
              <a:spLocks/>
            </p:cNvSpPr>
            <p:nvPr/>
          </p:nvSpPr>
          <p:spPr bwMode="auto">
            <a:xfrm>
              <a:off x="1721" y="2300"/>
              <a:ext cx="115" cy="126"/>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9" name="Freeform 20">
              <a:extLst>
                <a:ext uri="{FF2B5EF4-FFF2-40B4-BE49-F238E27FC236}">
                  <a16:creationId xmlns:a16="http://schemas.microsoft.com/office/drawing/2014/main" id="{821ACBB6-D7C8-449E-B69E-8C741983414E}"/>
                </a:ext>
              </a:extLst>
            </p:cNvPr>
            <p:cNvSpPr>
              <a:spLocks noEditPoints="1"/>
            </p:cNvSpPr>
            <p:nvPr/>
          </p:nvSpPr>
          <p:spPr bwMode="auto">
            <a:xfrm>
              <a:off x="1710" y="2293"/>
              <a:ext cx="148" cy="144"/>
            </a:xfrm>
            <a:custGeom>
              <a:avLst/>
              <a:gdLst>
                <a:gd name="T0" fmla="*/ 21 w 41"/>
                <a:gd name="T1" fmla="*/ 5 h 40"/>
                <a:gd name="T2" fmla="*/ 36 w 41"/>
                <a:gd name="T3" fmla="*/ 20 h 40"/>
                <a:gd name="T4" fmla="*/ 21 w 41"/>
                <a:gd name="T5" fmla="*/ 36 h 40"/>
                <a:gd name="T6" fmla="*/ 5 w 41"/>
                <a:gd name="T7" fmla="*/ 20 h 40"/>
                <a:gd name="T8" fmla="*/ 21 w 41"/>
                <a:gd name="T9" fmla="*/ 5 h 40"/>
                <a:gd name="T10" fmla="*/ 21 w 41"/>
                <a:gd name="T11" fmla="*/ 0 h 40"/>
                <a:gd name="T12" fmla="*/ 0 w 41"/>
                <a:gd name="T13" fmla="*/ 20 h 40"/>
                <a:gd name="T14" fmla="*/ 21 w 41"/>
                <a:gd name="T15" fmla="*/ 40 h 40"/>
                <a:gd name="T16" fmla="*/ 41 w 41"/>
                <a:gd name="T17" fmla="*/ 20 h 40"/>
                <a:gd name="T18" fmla="*/ 21 w 41"/>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0">
                  <a:moveTo>
                    <a:pt x="21" y="5"/>
                  </a:moveTo>
                  <a:cubicBezTo>
                    <a:pt x="29" y="5"/>
                    <a:pt x="36" y="12"/>
                    <a:pt x="36" y="20"/>
                  </a:cubicBezTo>
                  <a:cubicBezTo>
                    <a:pt x="36" y="29"/>
                    <a:pt x="29" y="36"/>
                    <a:pt x="21" y="36"/>
                  </a:cubicBezTo>
                  <a:cubicBezTo>
                    <a:pt x="12" y="36"/>
                    <a:pt x="5" y="29"/>
                    <a:pt x="5" y="20"/>
                  </a:cubicBezTo>
                  <a:cubicBezTo>
                    <a:pt x="6" y="12"/>
                    <a:pt x="13" y="5"/>
                    <a:pt x="21" y="5"/>
                  </a:cubicBezTo>
                  <a:moveTo>
                    <a:pt x="21" y="0"/>
                  </a:moveTo>
                  <a:cubicBezTo>
                    <a:pt x="9" y="0"/>
                    <a:pt x="0" y="9"/>
                    <a:pt x="0" y="20"/>
                  </a:cubicBezTo>
                  <a:cubicBezTo>
                    <a:pt x="0" y="31"/>
                    <a:pt x="9" y="40"/>
                    <a:pt x="21" y="40"/>
                  </a:cubicBezTo>
                  <a:cubicBezTo>
                    <a:pt x="32" y="40"/>
                    <a:pt x="41" y="31"/>
                    <a:pt x="41" y="20"/>
                  </a:cubicBezTo>
                  <a:cubicBezTo>
                    <a:pt x="41" y="9"/>
                    <a:pt x="32" y="0"/>
                    <a:pt x="2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20" name="Group 119">
            <a:extLst>
              <a:ext uri="{FF2B5EF4-FFF2-40B4-BE49-F238E27FC236}">
                <a16:creationId xmlns:a16="http://schemas.microsoft.com/office/drawing/2014/main" id="{15D96818-6D12-47C7-8AA2-3EFFD44BF984}"/>
              </a:ext>
            </a:extLst>
          </p:cNvPr>
          <p:cNvGrpSpPr/>
          <p:nvPr/>
        </p:nvGrpSpPr>
        <p:grpSpPr>
          <a:xfrm>
            <a:off x="7870117" y="3315236"/>
            <a:ext cx="424459" cy="300055"/>
            <a:chOff x="4335347" y="1124771"/>
            <a:chExt cx="424459" cy="300055"/>
          </a:xfrm>
        </p:grpSpPr>
        <p:grpSp>
          <p:nvGrpSpPr>
            <p:cNvPr id="522" name="Group 4">
              <a:extLst>
                <a:ext uri="{FF2B5EF4-FFF2-40B4-BE49-F238E27FC236}">
                  <a16:creationId xmlns:a16="http://schemas.microsoft.com/office/drawing/2014/main" id="{D6520A04-4E3D-4A5F-928B-093CDDBB3658}"/>
                </a:ext>
              </a:extLst>
            </p:cNvPr>
            <p:cNvGrpSpPr>
              <a:grpSpLocks noChangeAspect="1"/>
            </p:cNvGrpSpPr>
            <p:nvPr/>
          </p:nvGrpSpPr>
          <p:grpSpPr bwMode="auto">
            <a:xfrm rot="3600000">
              <a:off x="4334694" y="1147372"/>
              <a:ext cx="257342" cy="256036"/>
              <a:chOff x="3288" y="1765"/>
              <a:chExt cx="394" cy="392"/>
            </a:xfrm>
          </p:grpSpPr>
          <p:sp>
            <p:nvSpPr>
              <p:cNvPr id="523" name="Freeform 5">
                <a:extLst>
                  <a:ext uri="{FF2B5EF4-FFF2-40B4-BE49-F238E27FC236}">
                    <a16:creationId xmlns:a16="http://schemas.microsoft.com/office/drawing/2014/main" id="{71C1E2E2-B596-4D56-8457-B1610666AB73}"/>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524" name="Oval 6">
                <a:extLst>
                  <a:ext uri="{FF2B5EF4-FFF2-40B4-BE49-F238E27FC236}">
                    <a16:creationId xmlns:a16="http://schemas.microsoft.com/office/drawing/2014/main" id="{331EE970-E9E2-4C2B-A5EE-D4B38BCF9C0E}"/>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25" name="Freeform 7">
                <a:extLst>
                  <a:ext uri="{FF2B5EF4-FFF2-40B4-BE49-F238E27FC236}">
                    <a16:creationId xmlns:a16="http://schemas.microsoft.com/office/drawing/2014/main" id="{AD29FACB-0109-4F25-9E00-BC5D632B6D7F}"/>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526" name="Group 4">
              <a:extLst>
                <a:ext uri="{FF2B5EF4-FFF2-40B4-BE49-F238E27FC236}">
                  <a16:creationId xmlns:a16="http://schemas.microsoft.com/office/drawing/2014/main" id="{A37A5FB2-93A2-474B-B76E-A7FFC8467508}"/>
                </a:ext>
              </a:extLst>
            </p:cNvPr>
            <p:cNvGrpSpPr>
              <a:grpSpLocks noChangeAspect="1"/>
            </p:cNvGrpSpPr>
            <p:nvPr/>
          </p:nvGrpSpPr>
          <p:grpSpPr bwMode="auto">
            <a:xfrm>
              <a:off x="4630482" y="1124771"/>
              <a:ext cx="129324" cy="128667"/>
              <a:chOff x="3288" y="1765"/>
              <a:chExt cx="394" cy="392"/>
            </a:xfrm>
          </p:grpSpPr>
          <p:sp>
            <p:nvSpPr>
              <p:cNvPr id="527" name="Freeform 5">
                <a:extLst>
                  <a:ext uri="{FF2B5EF4-FFF2-40B4-BE49-F238E27FC236}">
                    <a16:creationId xmlns:a16="http://schemas.microsoft.com/office/drawing/2014/main" id="{FBD883F9-1046-4D39-8D3F-271E25F4D099}"/>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528" name="Oval 6">
                <a:extLst>
                  <a:ext uri="{FF2B5EF4-FFF2-40B4-BE49-F238E27FC236}">
                    <a16:creationId xmlns:a16="http://schemas.microsoft.com/office/drawing/2014/main" id="{D8D0C727-A6C9-4775-B712-DA04CDCCE2F8}"/>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29" name="Freeform 7">
                <a:extLst>
                  <a:ext uri="{FF2B5EF4-FFF2-40B4-BE49-F238E27FC236}">
                    <a16:creationId xmlns:a16="http://schemas.microsoft.com/office/drawing/2014/main" id="{625D2DA4-AC2A-45ED-85A6-7DC30808355B}"/>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530" name="Group 4">
              <a:extLst>
                <a:ext uri="{FF2B5EF4-FFF2-40B4-BE49-F238E27FC236}">
                  <a16:creationId xmlns:a16="http://schemas.microsoft.com/office/drawing/2014/main" id="{DE80FBD1-9AF5-44EF-BF0E-D461B6351583}"/>
                </a:ext>
              </a:extLst>
            </p:cNvPr>
            <p:cNvGrpSpPr>
              <a:grpSpLocks noChangeAspect="1"/>
            </p:cNvGrpSpPr>
            <p:nvPr/>
          </p:nvGrpSpPr>
          <p:grpSpPr bwMode="auto">
            <a:xfrm>
              <a:off x="4630482" y="1296159"/>
              <a:ext cx="129324" cy="128667"/>
              <a:chOff x="3288" y="1765"/>
              <a:chExt cx="394" cy="392"/>
            </a:xfrm>
          </p:grpSpPr>
          <p:sp>
            <p:nvSpPr>
              <p:cNvPr id="531" name="Freeform 5">
                <a:extLst>
                  <a:ext uri="{FF2B5EF4-FFF2-40B4-BE49-F238E27FC236}">
                    <a16:creationId xmlns:a16="http://schemas.microsoft.com/office/drawing/2014/main" id="{0E9CBCB9-7080-43CD-87A4-29D346B6048C}"/>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532" name="Oval 6">
                <a:extLst>
                  <a:ext uri="{FF2B5EF4-FFF2-40B4-BE49-F238E27FC236}">
                    <a16:creationId xmlns:a16="http://schemas.microsoft.com/office/drawing/2014/main" id="{D11456BA-5F6C-4D2E-AC07-C49B086F54D8}"/>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33" name="Freeform 7">
                <a:extLst>
                  <a:ext uri="{FF2B5EF4-FFF2-40B4-BE49-F238E27FC236}">
                    <a16:creationId xmlns:a16="http://schemas.microsoft.com/office/drawing/2014/main" id="{25125ACA-FF60-4625-A073-6A5F3A07D057}"/>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sp>
        <p:nvSpPr>
          <p:cNvPr id="536" name="Oval 535">
            <a:extLst>
              <a:ext uri="{FF2B5EF4-FFF2-40B4-BE49-F238E27FC236}">
                <a16:creationId xmlns:a16="http://schemas.microsoft.com/office/drawing/2014/main" id="{3AA3447C-8C1D-42FA-87FA-5A5123268C63}"/>
              </a:ext>
            </a:extLst>
          </p:cNvPr>
          <p:cNvSpPr/>
          <p:nvPr/>
        </p:nvSpPr>
        <p:spPr>
          <a:xfrm>
            <a:off x="8965392" y="4974974"/>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61011123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500"/>
                                        <p:tgtEl>
                                          <p:spTgt spid="147"/>
                                        </p:tgtEl>
                                      </p:cBhvr>
                                    </p:animEffect>
                                  </p:childTnLst>
                                </p:cTn>
                              </p:par>
                              <p:par>
                                <p:cTn id="8" presetID="22" presetClass="entr" presetSubtype="2"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wipe(right)">
                                      <p:cBhvr>
                                        <p:cTn id="10" dur="500"/>
                                        <p:tgtEl>
                                          <p:spTgt spid="191"/>
                                        </p:tgtEl>
                                      </p:cBhvr>
                                    </p:animEffect>
                                  </p:childTnLst>
                                </p:cTn>
                              </p:par>
                              <p:par>
                                <p:cTn id="11" presetID="22" presetClass="entr" presetSubtype="1"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wipe(up)">
                                      <p:cBhvr>
                                        <p:cTn id="13" dur="500"/>
                                        <p:tgtEl>
                                          <p:spTgt spid="152"/>
                                        </p:tgtEl>
                                      </p:cBhvr>
                                    </p:animEffect>
                                  </p:childTnLst>
                                </p:cTn>
                              </p:par>
                              <p:par>
                                <p:cTn id="14" presetID="22" presetClass="entr" presetSubtype="1" fill="hold" nodeType="withEffect">
                                  <p:stCondLst>
                                    <p:cond delay="0"/>
                                  </p:stCondLst>
                                  <p:childTnLst>
                                    <p:set>
                                      <p:cBhvr>
                                        <p:cTn id="15" dur="1" fill="hold">
                                          <p:stCondLst>
                                            <p:cond delay="0"/>
                                          </p:stCondLst>
                                        </p:cTn>
                                        <p:tgtEl>
                                          <p:spTgt spid="198"/>
                                        </p:tgtEl>
                                        <p:attrNameLst>
                                          <p:attrName>style.visibility</p:attrName>
                                        </p:attrNameLst>
                                      </p:cBhvr>
                                      <p:to>
                                        <p:strVal val="visible"/>
                                      </p:to>
                                    </p:set>
                                    <p:animEffect transition="in" filter="wipe(up)">
                                      <p:cBhvr>
                                        <p:cTn id="16" dur="500"/>
                                        <p:tgtEl>
                                          <p:spTgt spid="198"/>
                                        </p:tgtEl>
                                      </p:cBhvr>
                                    </p:animEffect>
                                  </p:childTnLst>
                                </p:cTn>
                              </p:par>
                              <p:par>
                                <p:cTn id="17" presetID="22" presetClass="entr" presetSubtype="1"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wipe(up)">
                                      <p:cBhvr>
                                        <p:cTn id="19" dur="500"/>
                                        <p:tgtEl>
                                          <p:spTgt spid="151"/>
                                        </p:tgtEl>
                                      </p:cBhvr>
                                    </p:animEffect>
                                  </p:childTnLst>
                                </p:cTn>
                              </p:par>
                              <p:par>
                                <p:cTn id="20" presetID="22" presetClass="entr" presetSubtype="8"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wipe(left)">
                                      <p:cBhvr>
                                        <p:cTn id="22" dur="500"/>
                                        <p:tgtEl>
                                          <p:spTgt spid="202"/>
                                        </p:tgtEl>
                                      </p:cBhvr>
                                    </p:animEffect>
                                  </p:childTnLst>
                                </p:cTn>
                              </p:par>
                              <p:par>
                                <p:cTn id="23" presetID="22" presetClass="entr" presetSubtype="8" fill="hold" nodeType="withEffect">
                                  <p:stCondLst>
                                    <p:cond delay="0"/>
                                  </p:stCondLst>
                                  <p:childTnLst>
                                    <p:set>
                                      <p:cBhvr>
                                        <p:cTn id="24" dur="1" fill="hold">
                                          <p:stCondLst>
                                            <p:cond delay="0"/>
                                          </p:stCondLst>
                                        </p:cTn>
                                        <p:tgtEl>
                                          <p:spTgt spid="200"/>
                                        </p:tgtEl>
                                        <p:attrNameLst>
                                          <p:attrName>style.visibility</p:attrName>
                                        </p:attrNameLst>
                                      </p:cBhvr>
                                      <p:to>
                                        <p:strVal val="visible"/>
                                      </p:to>
                                    </p:set>
                                    <p:animEffect transition="in" filter="wipe(left)">
                                      <p:cBhvr>
                                        <p:cTn id="25" dur="500"/>
                                        <p:tgtEl>
                                          <p:spTgt spid="200"/>
                                        </p:tgtEl>
                                      </p:cBhvr>
                                    </p:animEffect>
                                  </p:childTnLst>
                                </p:cTn>
                              </p:par>
                              <p:par>
                                <p:cTn id="26" presetID="22" presetClass="entr" presetSubtype="8" fill="hold" nodeType="with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wipe(left)">
                                      <p:cBhvr>
                                        <p:cTn id="28" dur="500"/>
                                        <p:tgtEl>
                                          <p:spTgt spid="150"/>
                                        </p:tgtEl>
                                      </p:cBhvr>
                                    </p:animEffect>
                                  </p:childTnLst>
                                </p:cTn>
                              </p:par>
                              <p:par>
                                <p:cTn id="29" presetID="22" presetClass="entr" presetSubtype="4" fill="hold" nodeType="withEffect">
                                  <p:stCondLst>
                                    <p:cond delay="0"/>
                                  </p:stCondLst>
                                  <p:childTnLst>
                                    <p:set>
                                      <p:cBhvr>
                                        <p:cTn id="30" dur="1" fill="hold">
                                          <p:stCondLst>
                                            <p:cond delay="0"/>
                                          </p:stCondLst>
                                        </p:cTn>
                                        <p:tgtEl>
                                          <p:spTgt spid="164"/>
                                        </p:tgtEl>
                                        <p:attrNameLst>
                                          <p:attrName>style.visibility</p:attrName>
                                        </p:attrNameLst>
                                      </p:cBhvr>
                                      <p:to>
                                        <p:strVal val="visible"/>
                                      </p:to>
                                    </p:set>
                                    <p:animEffect transition="in" filter="wipe(down)">
                                      <p:cBhvr>
                                        <p:cTn id="31" dur="500"/>
                                        <p:tgtEl>
                                          <p:spTgt spid="164"/>
                                        </p:tgtEl>
                                      </p:cBhvr>
                                    </p:animEffect>
                                  </p:childTnLst>
                                </p:cTn>
                              </p:par>
                              <p:par>
                                <p:cTn id="32" presetID="22" presetClass="entr" presetSubtype="4" fill="hold" nodeType="withEffect">
                                  <p:stCondLst>
                                    <p:cond delay="0"/>
                                  </p:stCondLst>
                                  <p:childTnLst>
                                    <p:set>
                                      <p:cBhvr>
                                        <p:cTn id="33" dur="1" fill="hold">
                                          <p:stCondLst>
                                            <p:cond delay="0"/>
                                          </p:stCondLst>
                                        </p:cTn>
                                        <p:tgtEl>
                                          <p:spTgt spid="168"/>
                                        </p:tgtEl>
                                        <p:attrNameLst>
                                          <p:attrName>style.visibility</p:attrName>
                                        </p:attrNameLst>
                                      </p:cBhvr>
                                      <p:to>
                                        <p:strVal val="visible"/>
                                      </p:to>
                                    </p:set>
                                    <p:animEffect transition="in" filter="wipe(down)">
                                      <p:cBhvr>
                                        <p:cTn id="34" dur="500"/>
                                        <p:tgtEl>
                                          <p:spTgt spid="168"/>
                                        </p:tgtEl>
                                      </p:cBhvr>
                                    </p:animEffect>
                                  </p:childTnLst>
                                </p:cTn>
                              </p:par>
                              <p:par>
                                <p:cTn id="35" presetID="22" presetClass="entr" presetSubtype="8"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animEffect transition="in" filter="wipe(left)">
                                      <p:cBhvr>
                                        <p:cTn id="37" dur="500"/>
                                        <p:tgtEl>
                                          <p:spTgt spid="171"/>
                                        </p:tgtEl>
                                      </p:cBhvr>
                                    </p:animEffect>
                                  </p:childTnLst>
                                </p:cTn>
                              </p:par>
                              <p:par>
                                <p:cTn id="38" presetID="22" presetClass="entr" presetSubtype="2" fill="hold" nodeType="withEffect">
                                  <p:stCondLst>
                                    <p:cond delay="0"/>
                                  </p:stCondLst>
                                  <p:childTnLst>
                                    <p:set>
                                      <p:cBhvr>
                                        <p:cTn id="39" dur="1" fill="hold">
                                          <p:stCondLst>
                                            <p:cond delay="0"/>
                                          </p:stCondLst>
                                        </p:cTn>
                                        <p:tgtEl>
                                          <p:spTgt spid="218"/>
                                        </p:tgtEl>
                                        <p:attrNameLst>
                                          <p:attrName>style.visibility</p:attrName>
                                        </p:attrNameLst>
                                      </p:cBhvr>
                                      <p:to>
                                        <p:strVal val="visible"/>
                                      </p:to>
                                    </p:set>
                                    <p:animEffect transition="in" filter="wipe(right)">
                                      <p:cBhvr>
                                        <p:cTn id="40" dur="500"/>
                                        <p:tgtEl>
                                          <p:spTgt spid="218"/>
                                        </p:tgtEl>
                                      </p:cBhvr>
                                    </p:animEffect>
                                  </p:childTnLst>
                                </p:cTn>
                              </p:par>
                              <p:par>
                                <p:cTn id="41" presetID="53" presetClass="entr" presetSubtype="16" fill="hold" grpId="0" nodeType="withEffect">
                                  <p:stCondLst>
                                    <p:cond delay="150"/>
                                  </p:stCondLst>
                                  <p:childTnLst>
                                    <p:set>
                                      <p:cBhvr>
                                        <p:cTn id="42" dur="1" fill="hold">
                                          <p:stCondLst>
                                            <p:cond delay="0"/>
                                          </p:stCondLst>
                                        </p:cTn>
                                        <p:tgtEl>
                                          <p:spTgt spid="483"/>
                                        </p:tgtEl>
                                        <p:attrNameLst>
                                          <p:attrName>style.visibility</p:attrName>
                                        </p:attrNameLst>
                                      </p:cBhvr>
                                      <p:to>
                                        <p:strVal val="visible"/>
                                      </p:to>
                                    </p:set>
                                    <p:anim calcmode="lin" valueType="num">
                                      <p:cBhvr>
                                        <p:cTn id="43" dur="350" fill="hold"/>
                                        <p:tgtEl>
                                          <p:spTgt spid="483"/>
                                        </p:tgtEl>
                                        <p:attrNameLst>
                                          <p:attrName>ppt_w</p:attrName>
                                        </p:attrNameLst>
                                      </p:cBhvr>
                                      <p:tavLst>
                                        <p:tav tm="0">
                                          <p:val>
                                            <p:fltVal val="0"/>
                                          </p:val>
                                        </p:tav>
                                        <p:tav tm="100000">
                                          <p:val>
                                            <p:strVal val="#ppt_w"/>
                                          </p:val>
                                        </p:tav>
                                      </p:tavLst>
                                    </p:anim>
                                    <p:anim calcmode="lin" valueType="num">
                                      <p:cBhvr>
                                        <p:cTn id="44" dur="350" fill="hold"/>
                                        <p:tgtEl>
                                          <p:spTgt spid="483"/>
                                        </p:tgtEl>
                                        <p:attrNameLst>
                                          <p:attrName>ppt_h</p:attrName>
                                        </p:attrNameLst>
                                      </p:cBhvr>
                                      <p:tavLst>
                                        <p:tav tm="0">
                                          <p:val>
                                            <p:fltVal val="0"/>
                                          </p:val>
                                        </p:tav>
                                        <p:tav tm="100000">
                                          <p:val>
                                            <p:strVal val="#ppt_h"/>
                                          </p:val>
                                        </p:tav>
                                      </p:tavLst>
                                    </p:anim>
                                    <p:animEffect transition="in" filter="fade">
                                      <p:cBhvr>
                                        <p:cTn id="45" dur="350"/>
                                        <p:tgtEl>
                                          <p:spTgt spid="483"/>
                                        </p:tgtEl>
                                      </p:cBhvr>
                                    </p:animEffect>
                                  </p:childTnLst>
                                </p:cTn>
                              </p:par>
                              <p:par>
                                <p:cTn id="46" presetID="53" presetClass="entr" presetSubtype="16" fill="hold" grpId="0" nodeType="withEffect">
                                  <p:stCondLst>
                                    <p:cond delay="150"/>
                                  </p:stCondLst>
                                  <p:childTnLst>
                                    <p:set>
                                      <p:cBhvr>
                                        <p:cTn id="47" dur="1" fill="hold">
                                          <p:stCondLst>
                                            <p:cond delay="0"/>
                                          </p:stCondLst>
                                        </p:cTn>
                                        <p:tgtEl>
                                          <p:spTgt spid="481"/>
                                        </p:tgtEl>
                                        <p:attrNameLst>
                                          <p:attrName>style.visibility</p:attrName>
                                        </p:attrNameLst>
                                      </p:cBhvr>
                                      <p:to>
                                        <p:strVal val="visible"/>
                                      </p:to>
                                    </p:set>
                                    <p:anim calcmode="lin" valueType="num">
                                      <p:cBhvr>
                                        <p:cTn id="48" dur="350" fill="hold"/>
                                        <p:tgtEl>
                                          <p:spTgt spid="481"/>
                                        </p:tgtEl>
                                        <p:attrNameLst>
                                          <p:attrName>ppt_w</p:attrName>
                                        </p:attrNameLst>
                                      </p:cBhvr>
                                      <p:tavLst>
                                        <p:tav tm="0">
                                          <p:val>
                                            <p:fltVal val="0"/>
                                          </p:val>
                                        </p:tav>
                                        <p:tav tm="100000">
                                          <p:val>
                                            <p:strVal val="#ppt_w"/>
                                          </p:val>
                                        </p:tav>
                                      </p:tavLst>
                                    </p:anim>
                                    <p:anim calcmode="lin" valueType="num">
                                      <p:cBhvr>
                                        <p:cTn id="49" dur="350" fill="hold"/>
                                        <p:tgtEl>
                                          <p:spTgt spid="481"/>
                                        </p:tgtEl>
                                        <p:attrNameLst>
                                          <p:attrName>ppt_h</p:attrName>
                                        </p:attrNameLst>
                                      </p:cBhvr>
                                      <p:tavLst>
                                        <p:tav tm="0">
                                          <p:val>
                                            <p:fltVal val="0"/>
                                          </p:val>
                                        </p:tav>
                                        <p:tav tm="100000">
                                          <p:val>
                                            <p:strVal val="#ppt_h"/>
                                          </p:val>
                                        </p:tav>
                                      </p:tavLst>
                                    </p:anim>
                                    <p:animEffect transition="in" filter="fade">
                                      <p:cBhvr>
                                        <p:cTn id="50" dur="350"/>
                                        <p:tgtEl>
                                          <p:spTgt spid="481"/>
                                        </p:tgtEl>
                                      </p:cBhvr>
                                    </p:animEffect>
                                  </p:childTnLst>
                                </p:cTn>
                              </p:par>
                              <p:par>
                                <p:cTn id="51" presetID="53" presetClass="entr" presetSubtype="16" fill="hold" grpId="0" nodeType="withEffect">
                                  <p:stCondLst>
                                    <p:cond delay="150"/>
                                  </p:stCondLst>
                                  <p:childTnLst>
                                    <p:set>
                                      <p:cBhvr>
                                        <p:cTn id="52" dur="1" fill="hold">
                                          <p:stCondLst>
                                            <p:cond delay="0"/>
                                          </p:stCondLst>
                                        </p:cTn>
                                        <p:tgtEl>
                                          <p:spTgt spid="478"/>
                                        </p:tgtEl>
                                        <p:attrNameLst>
                                          <p:attrName>style.visibility</p:attrName>
                                        </p:attrNameLst>
                                      </p:cBhvr>
                                      <p:to>
                                        <p:strVal val="visible"/>
                                      </p:to>
                                    </p:set>
                                    <p:anim calcmode="lin" valueType="num">
                                      <p:cBhvr>
                                        <p:cTn id="53" dur="350" fill="hold"/>
                                        <p:tgtEl>
                                          <p:spTgt spid="478"/>
                                        </p:tgtEl>
                                        <p:attrNameLst>
                                          <p:attrName>ppt_w</p:attrName>
                                        </p:attrNameLst>
                                      </p:cBhvr>
                                      <p:tavLst>
                                        <p:tav tm="0">
                                          <p:val>
                                            <p:fltVal val="0"/>
                                          </p:val>
                                        </p:tav>
                                        <p:tav tm="100000">
                                          <p:val>
                                            <p:strVal val="#ppt_w"/>
                                          </p:val>
                                        </p:tav>
                                      </p:tavLst>
                                    </p:anim>
                                    <p:anim calcmode="lin" valueType="num">
                                      <p:cBhvr>
                                        <p:cTn id="54" dur="350" fill="hold"/>
                                        <p:tgtEl>
                                          <p:spTgt spid="478"/>
                                        </p:tgtEl>
                                        <p:attrNameLst>
                                          <p:attrName>ppt_h</p:attrName>
                                        </p:attrNameLst>
                                      </p:cBhvr>
                                      <p:tavLst>
                                        <p:tav tm="0">
                                          <p:val>
                                            <p:fltVal val="0"/>
                                          </p:val>
                                        </p:tav>
                                        <p:tav tm="100000">
                                          <p:val>
                                            <p:strVal val="#ppt_h"/>
                                          </p:val>
                                        </p:tav>
                                      </p:tavLst>
                                    </p:anim>
                                    <p:animEffect transition="in" filter="fade">
                                      <p:cBhvr>
                                        <p:cTn id="55" dur="350"/>
                                        <p:tgtEl>
                                          <p:spTgt spid="478"/>
                                        </p:tgtEl>
                                      </p:cBhvr>
                                    </p:animEffect>
                                  </p:childTnLst>
                                </p:cTn>
                              </p:par>
                              <p:par>
                                <p:cTn id="56" presetID="53" presetClass="entr" presetSubtype="16" fill="hold" grpId="0" nodeType="withEffect">
                                  <p:stCondLst>
                                    <p:cond delay="150"/>
                                  </p:stCondLst>
                                  <p:childTnLst>
                                    <p:set>
                                      <p:cBhvr>
                                        <p:cTn id="57" dur="1" fill="hold">
                                          <p:stCondLst>
                                            <p:cond delay="0"/>
                                          </p:stCondLst>
                                        </p:cTn>
                                        <p:tgtEl>
                                          <p:spTgt spid="472"/>
                                        </p:tgtEl>
                                        <p:attrNameLst>
                                          <p:attrName>style.visibility</p:attrName>
                                        </p:attrNameLst>
                                      </p:cBhvr>
                                      <p:to>
                                        <p:strVal val="visible"/>
                                      </p:to>
                                    </p:set>
                                    <p:anim calcmode="lin" valueType="num">
                                      <p:cBhvr>
                                        <p:cTn id="58" dur="350" fill="hold"/>
                                        <p:tgtEl>
                                          <p:spTgt spid="472"/>
                                        </p:tgtEl>
                                        <p:attrNameLst>
                                          <p:attrName>ppt_w</p:attrName>
                                        </p:attrNameLst>
                                      </p:cBhvr>
                                      <p:tavLst>
                                        <p:tav tm="0">
                                          <p:val>
                                            <p:fltVal val="0"/>
                                          </p:val>
                                        </p:tav>
                                        <p:tav tm="100000">
                                          <p:val>
                                            <p:strVal val="#ppt_w"/>
                                          </p:val>
                                        </p:tav>
                                      </p:tavLst>
                                    </p:anim>
                                    <p:anim calcmode="lin" valueType="num">
                                      <p:cBhvr>
                                        <p:cTn id="59" dur="350" fill="hold"/>
                                        <p:tgtEl>
                                          <p:spTgt spid="472"/>
                                        </p:tgtEl>
                                        <p:attrNameLst>
                                          <p:attrName>ppt_h</p:attrName>
                                        </p:attrNameLst>
                                      </p:cBhvr>
                                      <p:tavLst>
                                        <p:tav tm="0">
                                          <p:val>
                                            <p:fltVal val="0"/>
                                          </p:val>
                                        </p:tav>
                                        <p:tav tm="100000">
                                          <p:val>
                                            <p:strVal val="#ppt_h"/>
                                          </p:val>
                                        </p:tav>
                                      </p:tavLst>
                                    </p:anim>
                                    <p:animEffect transition="in" filter="fade">
                                      <p:cBhvr>
                                        <p:cTn id="60" dur="350"/>
                                        <p:tgtEl>
                                          <p:spTgt spid="472"/>
                                        </p:tgtEl>
                                      </p:cBhvr>
                                    </p:animEffect>
                                  </p:childTnLst>
                                </p:cTn>
                              </p:par>
                              <p:par>
                                <p:cTn id="61" presetID="53" presetClass="entr" presetSubtype="16" fill="hold" grpId="0" nodeType="withEffect">
                                  <p:stCondLst>
                                    <p:cond delay="150"/>
                                  </p:stCondLst>
                                  <p:childTnLst>
                                    <p:set>
                                      <p:cBhvr>
                                        <p:cTn id="62" dur="1" fill="hold">
                                          <p:stCondLst>
                                            <p:cond delay="0"/>
                                          </p:stCondLst>
                                        </p:cTn>
                                        <p:tgtEl>
                                          <p:spTgt spid="479"/>
                                        </p:tgtEl>
                                        <p:attrNameLst>
                                          <p:attrName>style.visibility</p:attrName>
                                        </p:attrNameLst>
                                      </p:cBhvr>
                                      <p:to>
                                        <p:strVal val="visible"/>
                                      </p:to>
                                    </p:set>
                                    <p:anim calcmode="lin" valueType="num">
                                      <p:cBhvr>
                                        <p:cTn id="63" dur="350" fill="hold"/>
                                        <p:tgtEl>
                                          <p:spTgt spid="479"/>
                                        </p:tgtEl>
                                        <p:attrNameLst>
                                          <p:attrName>ppt_w</p:attrName>
                                        </p:attrNameLst>
                                      </p:cBhvr>
                                      <p:tavLst>
                                        <p:tav tm="0">
                                          <p:val>
                                            <p:fltVal val="0"/>
                                          </p:val>
                                        </p:tav>
                                        <p:tav tm="100000">
                                          <p:val>
                                            <p:strVal val="#ppt_w"/>
                                          </p:val>
                                        </p:tav>
                                      </p:tavLst>
                                    </p:anim>
                                    <p:anim calcmode="lin" valueType="num">
                                      <p:cBhvr>
                                        <p:cTn id="64" dur="350" fill="hold"/>
                                        <p:tgtEl>
                                          <p:spTgt spid="479"/>
                                        </p:tgtEl>
                                        <p:attrNameLst>
                                          <p:attrName>ppt_h</p:attrName>
                                        </p:attrNameLst>
                                      </p:cBhvr>
                                      <p:tavLst>
                                        <p:tav tm="0">
                                          <p:val>
                                            <p:fltVal val="0"/>
                                          </p:val>
                                        </p:tav>
                                        <p:tav tm="100000">
                                          <p:val>
                                            <p:strVal val="#ppt_h"/>
                                          </p:val>
                                        </p:tav>
                                      </p:tavLst>
                                    </p:anim>
                                    <p:animEffect transition="in" filter="fade">
                                      <p:cBhvr>
                                        <p:cTn id="65" dur="350"/>
                                        <p:tgtEl>
                                          <p:spTgt spid="479"/>
                                        </p:tgtEl>
                                      </p:cBhvr>
                                    </p:animEffect>
                                  </p:childTnLst>
                                </p:cTn>
                              </p:par>
                              <p:par>
                                <p:cTn id="66" presetID="53" presetClass="entr" presetSubtype="16" fill="hold" grpId="0" nodeType="withEffect">
                                  <p:stCondLst>
                                    <p:cond delay="150"/>
                                  </p:stCondLst>
                                  <p:childTnLst>
                                    <p:set>
                                      <p:cBhvr>
                                        <p:cTn id="67" dur="1" fill="hold">
                                          <p:stCondLst>
                                            <p:cond delay="0"/>
                                          </p:stCondLst>
                                        </p:cTn>
                                        <p:tgtEl>
                                          <p:spTgt spid="473"/>
                                        </p:tgtEl>
                                        <p:attrNameLst>
                                          <p:attrName>style.visibility</p:attrName>
                                        </p:attrNameLst>
                                      </p:cBhvr>
                                      <p:to>
                                        <p:strVal val="visible"/>
                                      </p:to>
                                    </p:set>
                                    <p:anim calcmode="lin" valueType="num">
                                      <p:cBhvr>
                                        <p:cTn id="68" dur="350" fill="hold"/>
                                        <p:tgtEl>
                                          <p:spTgt spid="473"/>
                                        </p:tgtEl>
                                        <p:attrNameLst>
                                          <p:attrName>ppt_w</p:attrName>
                                        </p:attrNameLst>
                                      </p:cBhvr>
                                      <p:tavLst>
                                        <p:tav tm="0">
                                          <p:val>
                                            <p:fltVal val="0"/>
                                          </p:val>
                                        </p:tav>
                                        <p:tav tm="100000">
                                          <p:val>
                                            <p:strVal val="#ppt_w"/>
                                          </p:val>
                                        </p:tav>
                                      </p:tavLst>
                                    </p:anim>
                                    <p:anim calcmode="lin" valueType="num">
                                      <p:cBhvr>
                                        <p:cTn id="69" dur="350" fill="hold"/>
                                        <p:tgtEl>
                                          <p:spTgt spid="473"/>
                                        </p:tgtEl>
                                        <p:attrNameLst>
                                          <p:attrName>ppt_h</p:attrName>
                                        </p:attrNameLst>
                                      </p:cBhvr>
                                      <p:tavLst>
                                        <p:tav tm="0">
                                          <p:val>
                                            <p:fltVal val="0"/>
                                          </p:val>
                                        </p:tav>
                                        <p:tav tm="100000">
                                          <p:val>
                                            <p:strVal val="#ppt_h"/>
                                          </p:val>
                                        </p:tav>
                                      </p:tavLst>
                                    </p:anim>
                                    <p:animEffect transition="in" filter="fade">
                                      <p:cBhvr>
                                        <p:cTn id="70" dur="350"/>
                                        <p:tgtEl>
                                          <p:spTgt spid="473"/>
                                        </p:tgtEl>
                                      </p:cBhvr>
                                    </p:animEffect>
                                  </p:childTnLst>
                                </p:cTn>
                              </p:par>
                              <p:par>
                                <p:cTn id="71" presetID="53" presetClass="entr" presetSubtype="16" fill="hold" grpId="0" nodeType="withEffect">
                                  <p:stCondLst>
                                    <p:cond delay="150"/>
                                  </p:stCondLst>
                                  <p:childTnLst>
                                    <p:set>
                                      <p:cBhvr>
                                        <p:cTn id="72" dur="1" fill="hold">
                                          <p:stCondLst>
                                            <p:cond delay="0"/>
                                          </p:stCondLst>
                                        </p:cTn>
                                        <p:tgtEl>
                                          <p:spTgt spid="471"/>
                                        </p:tgtEl>
                                        <p:attrNameLst>
                                          <p:attrName>style.visibility</p:attrName>
                                        </p:attrNameLst>
                                      </p:cBhvr>
                                      <p:to>
                                        <p:strVal val="visible"/>
                                      </p:to>
                                    </p:set>
                                    <p:anim calcmode="lin" valueType="num">
                                      <p:cBhvr>
                                        <p:cTn id="73" dur="350" fill="hold"/>
                                        <p:tgtEl>
                                          <p:spTgt spid="471"/>
                                        </p:tgtEl>
                                        <p:attrNameLst>
                                          <p:attrName>ppt_w</p:attrName>
                                        </p:attrNameLst>
                                      </p:cBhvr>
                                      <p:tavLst>
                                        <p:tav tm="0">
                                          <p:val>
                                            <p:fltVal val="0"/>
                                          </p:val>
                                        </p:tav>
                                        <p:tav tm="100000">
                                          <p:val>
                                            <p:strVal val="#ppt_w"/>
                                          </p:val>
                                        </p:tav>
                                      </p:tavLst>
                                    </p:anim>
                                    <p:anim calcmode="lin" valueType="num">
                                      <p:cBhvr>
                                        <p:cTn id="74" dur="350" fill="hold"/>
                                        <p:tgtEl>
                                          <p:spTgt spid="471"/>
                                        </p:tgtEl>
                                        <p:attrNameLst>
                                          <p:attrName>ppt_h</p:attrName>
                                        </p:attrNameLst>
                                      </p:cBhvr>
                                      <p:tavLst>
                                        <p:tav tm="0">
                                          <p:val>
                                            <p:fltVal val="0"/>
                                          </p:val>
                                        </p:tav>
                                        <p:tav tm="100000">
                                          <p:val>
                                            <p:strVal val="#ppt_h"/>
                                          </p:val>
                                        </p:tav>
                                      </p:tavLst>
                                    </p:anim>
                                    <p:animEffect transition="in" filter="fade">
                                      <p:cBhvr>
                                        <p:cTn id="75" dur="350"/>
                                        <p:tgtEl>
                                          <p:spTgt spid="471"/>
                                        </p:tgtEl>
                                      </p:cBhvr>
                                    </p:animEffect>
                                  </p:childTnLst>
                                </p:cTn>
                              </p:par>
                              <p:par>
                                <p:cTn id="76" presetID="53" presetClass="entr" presetSubtype="16" fill="hold" grpId="0" nodeType="withEffect">
                                  <p:stCondLst>
                                    <p:cond delay="150"/>
                                  </p:stCondLst>
                                  <p:childTnLst>
                                    <p:set>
                                      <p:cBhvr>
                                        <p:cTn id="77" dur="1" fill="hold">
                                          <p:stCondLst>
                                            <p:cond delay="0"/>
                                          </p:stCondLst>
                                        </p:cTn>
                                        <p:tgtEl>
                                          <p:spTgt spid="477"/>
                                        </p:tgtEl>
                                        <p:attrNameLst>
                                          <p:attrName>style.visibility</p:attrName>
                                        </p:attrNameLst>
                                      </p:cBhvr>
                                      <p:to>
                                        <p:strVal val="visible"/>
                                      </p:to>
                                    </p:set>
                                    <p:anim calcmode="lin" valueType="num">
                                      <p:cBhvr>
                                        <p:cTn id="78" dur="350" fill="hold"/>
                                        <p:tgtEl>
                                          <p:spTgt spid="477"/>
                                        </p:tgtEl>
                                        <p:attrNameLst>
                                          <p:attrName>ppt_w</p:attrName>
                                        </p:attrNameLst>
                                      </p:cBhvr>
                                      <p:tavLst>
                                        <p:tav tm="0">
                                          <p:val>
                                            <p:fltVal val="0"/>
                                          </p:val>
                                        </p:tav>
                                        <p:tav tm="100000">
                                          <p:val>
                                            <p:strVal val="#ppt_w"/>
                                          </p:val>
                                        </p:tav>
                                      </p:tavLst>
                                    </p:anim>
                                    <p:anim calcmode="lin" valueType="num">
                                      <p:cBhvr>
                                        <p:cTn id="79" dur="350" fill="hold"/>
                                        <p:tgtEl>
                                          <p:spTgt spid="477"/>
                                        </p:tgtEl>
                                        <p:attrNameLst>
                                          <p:attrName>ppt_h</p:attrName>
                                        </p:attrNameLst>
                                      </p:cBhvr>
                                      <p:tavLst>
                                        <p:tav tm="0">
                                          <p:val>
                                            <p:fltVal val="0"/>
                                          </p:val>
                                        </p:tav>
                                        <p:tav tm="100000">
                                          <p:val>
                                            <p:strVal val="#ppt_h"/>
                                          </p:val>
                                        </p:tav>
                                      </p:tavLst>
                                    </p:anim>
                                    <p:animEffect transition="in" filter="fade">
                                      <p:cBhvr>
                                        <p:cTn id="80" dur="350"/>
                                        <p:tgtEl>
                                          <p:spTgt spid="477"/>
                                        </p:tgtEl>
                                      </p:cBhvr>
                                    </p:animEffect>
                                  </p:childTnLst>
                                </p:cTn>
                              </p:par>
                              <p:par>
                                <p:cTn id="81" presetID="53" presetClass="entr" presetSubtype="16" fill="hold" grpId="0" nodeType="withEffect">
                                  <p:stCondLst>
                                    <p:cond delay="150"/>
                                  </p:stCondLst>
                                  <p:childTnLst>
                                    <p:set>
                                      <p:cBhvr>
                                        <p:cTn id="82" dur="1" fill="hold">
                                          <p:stCondLst>
                                            <p:cond delay="0"/>
                                          </p:stCondLst>
                                        </p:cTn>
                                        <p:tgtEl>
                                          <p:spTgt spid="480"/>
                                        </p:tgtEl>
                                        <p:attrNameLst>
                                          <p:attrName>style.visibility</p:attrName>
                                        </p:attrNameLst>
                                      </p:cBhvr>
                                      <p:to>
                                        <p:strVal val="visible"/>
                                      </p:to>
                                    </p:set>
                                    <p:anim calcmode="lin" valueType="num">
                                      <p:cBhvr>
                                        <p:cTn id="83" dur="350" fill="hold"/>
                                        <p:tgtEl>
                                          <p:spTgt spid="480"/>
                                        </p:tgtEl>
                                        <p:attrNameLst>
                                          <p:attrName>ppt_w</p:attrName>
                                        </p:attrNameLst>
                                      </p:cBhvr>
                                      <p:tavLst>
                                        <p:tav tm="0">
                                          <p:val>
                                            <p:fltVal val="0"/>
                                          </p:val>
                                        </p:tav>
                                        <p:tav tm="100000">
                                          <p:val>
                                            <p:strVal val="#ppt_w"/>
                                          </p:val>
                                        </p:tav>
                                      </p:tavLst>
                                    </p:anim>
                                    <p:anim calcmode="lin" valueType="num">
                                      <p:cBhvr>
                                        <p:cTn id="84" dur="350" fill="hold"/>
                                        <p:tgtEl>
                                          <p:spTgt spid="480"/>
                                        </p:tgtEl>
                                        <p:attrNameLst>
                                          <p:attrName>ppt_h</p:attrName>
                                        </p:attrNameLst>
                                      </p:cBhvr>
                                      <p:tavLst>
                                        <p:tav tm="0">
                                          <p:val>
                                            <p:fltVal val="0"/>
                                          </p:val>
                                        </p:tav>
                                        <p:tav tm="100000">
                                          <p:val>
                                            <p:strVal val="#ppt_h"/>
                                          </p:val>
                                        </p:tav>
                                      </p:tavLst>
                                    </p:anim>
                                    <p:animEffect transition="in" filter="fade">
                                      <p:cBhvr>
                                        <p:cTn id="85" dur="350"/>
                                        <p:tgtEl>
                                          <p:spTgt spid="480"/>
                                        </p:tgtEl>
                                      </p:cBhvr>
                                    </p:animEffect>
                                  </p:childTnLst>
                                </p:cTn>
                              </p:par>
                              <p:par>
                                <p:cTn id="86" presetID="53" presetClass="entr" presetSubtype="16" fill="hold" grpId="0" nodeType="withEffect">
                                  <p:stCondLst>
                                    <p:cond delay="150"/>
                                  </p:stCondLst>
                                  <p:childTnLst>
                                    <p:set>
                                      <p:cBhvr>
                                        <p:cTn id="87" dur="1" fill="hold">
                                          <p:stCondLst>
                                            <p:cond delay="0"/>
                                          </p:stCondLst>
                                        </p:cTn>
                                        <p:tgtEl>
                                          <p:spTgt spid="476"/>
                                        </p:tgtEl>
                                        <p:attrNameLst>
                                          <p:attrName>style.visibility</p:attrName>
                                        </p:attrNameLst>
                                      </p:cBhvr>
                                      <p:to>
                                        <p:strVal val="visible"/>
                                      </p:to>
                                    </p:set>
                                    <p:anim calcmode="lin" valueType="num">
                                      <p:cBhvr>
                                        <p:cTn id="88" dur="350" fill="hold"/>
                                        <p:tgtEl>
                                          <p:spTgt spid="476"/>
                                        </p:tgtEl>
                                        <p:attrNameLst>
                                          <p:attrName>ppt_w</p:attrName>
                                        </p:attrNameLst>
                                      </p:cBhvr>
                                      <p:tavLst>
                                        <p:tav tm="0">
                                          <p:val>
                                            <p:fltVal val="0"/>
                                          </p:val>
                                        </p:tav>
                                        <p:tav tm="100000">
                                          <p:val>
                                            <p:strVal val="#ppt_w"/>
                                          </p:val>
                                        </p:tav>
                                      </p:tavLst>
                                    </p:anim>
                                    <p:anim calcmode="lin" valueType="num">
                                      <p:cBhvr>
                                        <p:cTn id="89" dur="350" fill="hold"/>
                                        <p:tgtEl>
                                          <p:spTgt spid="476"/>
                                        </p:tgtEl>
                                        <p:attrNameLst>
                                          <p:attrName>ppt_h</p:attrName>
                                        </p:attrNameLst>
                                      </p:cBhvr>
                                      <p:tavLst>
                                        <p:tav tm="0">
                                          <p:val>
                                            <p:fltVal val="0"/>
                                          </p:val>
                                        </p:tav>
                                        <p:tav tm="100000">
                                          <p:val>
                                            <p:strVal val="#ppt_h"/>
                                          </p:val>
                                        </p:tav>
                                      </p:tavLst>
                                    </p:anim>
                                    <p:animEffect transition="in" filter="fade">
                                      <p:cBhvr>
                                        <p:cTn id="90" dur="350"/>
                                        <p:tgtEl>
                                          <p:spTgt spid="476"/>
                                        </p:tgtEl>
                                      </p:cBhvr>
                                    </p:animEffect>
                                  </p:childTnLst>
                                </p:cTn>
                              </p:par>
                              <p:par>
                                <p:cTn id="91" presetID="53" presetClass="entr" presetSubtype="16" fill="hold" grpId="0" nodeType="withEffect">
                                  <p:stCondLst>
                                    <p:cond delay="150"/>
                                  </p:stCondLst>
                                  <p:childTnLst>
                                    <p:set>
                                      <p:cBhvr>
                                        <p:cTn id="92" dur="1" fill="hold">
                                          <p:stCondLst>
                                            <p:cond delay="0"/>
                                          </p:stCondLst>
                                        </p:cTn>
                                        <p:tgtEl>
                                          <p:spTgt spid="475"/>
                                        </p:tgtEl>
                                        <p:attrNameLst>
                                          <p:attrName>style.visibility</p:attrName>
                                        </p:attrNameLst>
                                      </p:cBhvr>
                                      <p:to>
                                        <p:strVal val="visible"/>
                                      </p:to>
                                    </p:set>
                                    <p:anim calcmode="lin" valueType="num">
                                      <p:cBhvr>
                                        <p:cTn id="93" dur="350" fill="hold"/>
                                        <p:tgtEl>
                                          <p:spTgt spid="475"/>
                                        </p:tgtEl>
                                        <p:attrNameLst>
                                          <p:attrName>ppt_w</p:attrName>
                                        </p:attrNameLst>
                                      </p:cBhvr>
                                      <p:tavLst>
                                        <p:tav tm="0">
                                          <p:val>
                                            <p:fltVal val="0"/>
                                          </p:val>
                                        </p:tav>
                                        <p:tav tm="100000">
                                          <p:val>
                                            <p:strVal val="#ppt_w"/>
                                          </p:val>
                                        </p:tav>
                                      </p:tavLst>
                                    </p:anim>
                                    <p:anim calcmode="lin" valueType="num">
                                      <p:cBhvr>
                                        <p:cTn id="94" dur="350" fill="hold"/>
                                        <p:tgtEl>
                                          <p:spTgt spid="475"/>
                                        </p:tgtEl>
                                        <p:attrNameLst>
                                          <p:attrName>ppt_h</p:attrName>
                                        </p:attrNameLst>
                                      </p:cBhvr>
                                      <p:tavLst>
                                        <p:tav tm="0">
                                          <p:val>
                                            <p:fltVal val="0"/>
                                          </p:val>
                                        </p:tav>
                                        <p:tav tm="100000">
                                          <p:val>
                                            <p:strVal val="#ppt_h"/>
                                          </p:val>
                                        </p:tav>
                                      </p:tavLst>
                                    </p:anim>
                                    <p:animEffect transition="in" filter="fade">
                                      <p:cBhvr>
                                        <p:cTn id="95" dur="350"/>
                                        <p:tgtEl>
                                          <p:spTgt spid="475"/>
                                        </p:tgtEl>
                                      </p:cBhvr>
                                    </p:animEffect>
                                  </p:childTnLst>
                                </p:cTn>
                              </p:par>
                              <p:par>
                                <p:cTn id="96" presetID="53" presetClass="entr" presetSubtype="16" fill="hold" grpId="0" nodeType="withEffect">
                                  <p:stCondLst>
                                    <p:cond delay="150"/>
                                  </p:stCondLst>
                                  <p:childTnLst>
                                    <p:set>
                                      <p:cBhvr>
                                        <p:cTn id="97" dur="1" fill="hold">
                                          <p:stCondLst>
                                            <p:cond delay="0"/>
                                          </p:stCondLst>
                                        </p:cTn>
                                        <p:tgtEl>
                                          <p:spTgt spid="482"/>
                                        </p:tgtEl>
                                        <p:attrNameLst>
                                          <p:attrName>style.visibility</p:attrName>
                                        </p:attrNameLst>
                                      </p:cBhvr>
                                      <p:to>
                                        <p:strVal val="visible"/>
                                      </p:to>
                                    </p:set>
                                    <p:anim calcmode="lin" valueType="num">
                                      <p:cBhvr>
                                        <p:cTn id="98" dur="350" fill="hold"/>
                                        <p:tgtEl>
                                          <p:spTgt spid="482"/>
                                        </p:tgtEl>
                                        <p:attrNameLst>
                                          <p:attrName>ppt_w</p:attrName>
                                        </p:attrNameLst>
                                      </p:cBhvr>
                                      <p:tavLst>
                                        <p:tav tm="0">
                                          <p:val>
                                            <p:fltVal val="0"/>
                                          </p:val>
                                        </p:tav>
                                        <p:tav tm="100000">
                                          <p:val>
                                            <p:strVal val="#ppt_w"/>
                                          </p:val>
                                        </p:tav>
                                      </p:tavLst>
                                    </p:anim>
                                    <p:anim calcmode="lin" valueType="num">
                                      <p:cBhvr>
                                        <p:cTn id="99" dur="350" fill="hold"/>
                                        <p:tgtEl>
                                          <p:spTgt spid="482"/>
                                        </p:tgtEl>
                                        <p:attrNameLst>
                                          <p:attrName>ppt_h</p:attrName>
                                        </p:attrNameLst>
                                      </p:cBhvr>
                                      <p:tavLst>
                                        <p:tav tm="0">
                                          <p:val>
                                            <p:fltVal val="0"/>
                                          </p:val>
                                        </p:tav>
                                        <p:tav tm="100000">
                                          <p:val>
                                            <p:strVal val="#ppt_h"/>
                                          </p:val>
                                        </p:tav>
                                      </p:tavLst>
                                    </p:anim>
                                    <p:animEffect transition="in" filter="fade">
                                      <p:cBhvr>
                                        <p:cTn id="100" dur="350"/>
                                        <p:tgtEl>
                                          <p:spTgt spid="482"/>
                                        </p:tgtEl>
                                      </p:cBhvr>
                                    </p:animEffect>
                                  </p:childTnLst>
                                </p:cTn>
                              </p:par>
                              <p:par>
                                <p:cTn id="101" presetID="53" presetClass="entr" presetSubtype="16" fill="hold" grpId="0" nodeType="withEffect">
                                  <p:stCondLst>
                                    <p:cond delay="150"/>
                                  </p:stCondLst>
                                  <p:childTnLst>
                                    <p:set>
                                      <p:cBhvr>
                                        <p:cTn id="102" dur="1" fill="hold">
                                          <p:stCondLst>
                                            <p:cond delay="0"/>
                                          </p:stCondLst>
                                        </p:cTn>
                                        <p:tgtEl>
                                          <p:spTgt spid="484"/>
                                        </p:tgtEl>
                                        <p:attrNameLst>
                                          <p:attrName>style.visibility</p:attrName>
                                        </p:attrNameLst>
                                      </p:cBhvr>
                                      <p:to>
                                        <p:strVal val="visible"/>
                                      </p:to>
                                    </p:set>
                                    <p:anim calcmode="lin" valueType="num">
                                      <p:cBhvr>
                                        <p:cTn id="103" dur="350" fill="hold"/>
                                        <p:tgtEl>
                                          <p:spTgt spid="484"/>
                                        </p:tgtEl>
                                        <p:attrNameLst>
                                          <p:attrName>ppt_w</p:attrName>
                                        </p:attrNameLst>
                                      </p:cBhvr>
                                      <p:tavLst>
                                        <p:tav tm="0">
                                          <p:val>
                                            <p:fltVal val="0"/>
                                          </p:val>
                                        </p:tav>
                                        <p:tav tm="100000">
                                          <p:val>
                                            <p:strVal val="#ppt_w"/>
                                          </p:val>
                                        </p:tav>
                                      </p:tavLst>
                                    </p:anim>
                                    <p:anim calcmode="lin" valueType="num">
                                      <p:cBhvr>
                                        <p:cTn id="104" dur="350" fill="hold"/>
                                        <p:tgtEl>
                                          <p:spTgt spid="484"/>
                                        </p:tgtEl>
                                        <p:attrNameLst>
                                          <p:attrName>ppt_h</p:attrName>
                                        </p:attrNameLst>
                                      </p:cBhvr>
                                      <p:tavLst>
                                        <p:tav tm="0">
                                          <p:val>
                                            <p:fltVal val="0"/>
                                          </p:val>
                                        </p:tav>
                                        <p:tav tm="100000">
                                          <p:val>
                                            <p:strVal val="#ppt_h"/>
                                          </p:val>
                                        </p:tav>
                                      </p:tavLst>
                                    </p:anim>
                                    <p:animEffect transition="in" filter="fade">
                                      <p:cBhvr>
                                        <p:cTn id="105" dur="350"/>
                                        <p:tgtEl>
                                          <p:spTgt spid="484"/>
                                        </p:tgtEl>
                                      </p:cBhvr>
                                    </p:animEffect>
                                  </p:childTnLst>
                                </p:cTn>
                              </p:par>
                            </p:childTnLst>
                          </p:cTn>
                        </p:par>
                        <p:par>
                          <p:cTn id="106" fill="hold">
                            <p:stCondLst>
                              <p:cond delay="500"/>
                            </p:stCondLst>
                            <p:childTnLst>
                              <p:par>
                                <p:cTn id="107" presetID="10" presetClass="entr" presetSubtype="0" fill="hold" nodeType="afterEffect">
                                  <p:stCondLst>
                                    <p:cond delay="0"/>
                                  </p:stCondLst>
                                  <p:childTnLst>
                                    <p:set>
                                      <p:cBhvr>
                                        <p:cTn id="108" dur="1" fill="hold">
                                          <p:stCondLst>
                                            <p:cond delay="0"/>
                                          </p:stCondLst>
                                        </p:cTn>
                                        <p:tgtEl>
                                          <p:spTgt spid="120"/>
                                        </p:tgtEl>
                                        <p:attrNameLst>
                                          <p:attrName>style.visibility</p:attrName>
                                        </p:attrNameLst>
                                      </p:cBhvr>
                                      <p:to>
                                        <p:strVal val="visible"/>
                                      </p:to>
                                    </p:set>
                                    <p:animEffect transition="in" filter="fade">
                                      <p:cBhvr>
                                        <p:cTn id="109" dur="500"/>
                                        <p:tgtEl>
                                          <p:spTgt spid="120"/>
                                        </p:tgtEl>
                                      </p:cBhvr>
                                    </p:animEffect>
                                  </p:childTnLst>
                                </p:cTn>
                              </p:par>
                              <p:par>
                                <p:cTn id="110" presetID="10" presetClass="entr" presetSubtype="0" fill="hold" nodeType="with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fade">
                                      <p:cBhvr>
                                        <p:cTn id="112" dur="500"/>
                                        <p:tgtEl>
                                          <p:spTgt spid="89"/>
                                        </p:tgtEl>
                                      </p:cBhvr>
                                    </p:animEffect>
                                  </p:childTnLst>
                                </p:cTn>
                              </p:par>
                              <p:par>
                                <p:cTn id="113" presetID="10" presetClass="entr" presetSubtype="0" fill="hold" nodeType="withEffect">
                                  <p:stCondLst>
                                    <p:cond delay="0"/>
                                  </p:stCondLst>
                                  <p:childTnLst>
                                    <p:set>
                                      <p:cBhvr>
                                        <p:cTn id="114" dur="1" fill="hold">
                                          <p:stCondLst>
                                            <p:cond delay="0"/>
                                          </p:stCondLst>
                                        </p:cTn>
                                        <p:tgtEl>
                                          <p:spTgt spid="261"/>
                                        </p:tgtEl>
                                        <p:attrNameLst>
                                          <p:attrName>style.visibility</p:attrName>
                                        </p:attrNameLst>
                                      </p:cBhvr>
                                      <p:to>
                                        <p:strVal val="visible"/>
                                      </p:to>
                                    </p:set>
                                    <p:animEffect transition="in" filter="fade">
                                      <p:cBhvr>
                                        <p:cTn id="115" dur="500"/>
                                        <p:tgtEl>
                                          <p:spTgt spid="261"/>
                                        </p:tgtEl>
                                      </p:cBhvr>
                                    </p:animEffect>
                                  </p:childTnLst>
                                </p:cTn>
                              </p:par>
                              <p:par>
                                <p:cTn id="116" presetID="10" presetClass="entr" presetSubtype="0" fill="hold" nodeType="withEffect">
                                  <p:stCondLst>
                                    <p:cond delay="0"/>
                                  </p:stCondLst>
                                  <p:childTnLst>
                                    <p:set>
                                      <p:cBhvr>
                                        <p:cTn id="117" dur="1" fill="hold">
                                          <p:stCondLst>
                                            <p:cond delay="0"/>
                                          </p:stCondLst>
                                        </p:cTn>
                                        <p:tgtEl>
                                          <p:spTgt spid="376"/>
                                        </p:tgtEl>
                                        <p:attrNameLst>
                                          <p:attrName>style.visibility</p:attrName>
                                        </p:attrNameLst>
                                      </p:cBhvr>
                                      <p:to>
                                        <p:strVal val="visible"/>
                                      </p:to>
                                    </p:set>
                                    <p:animEffect transition="in" filter="fade">
                                      <p:cBhvr>
                                        <p:cTn id="118" dur="500"/>
                                        <p:tgtEl>
                                          <p:spTgt spid="376"/>
                                        </p:tgtEl>
                                      </p:cBhvr>
                                    </p:animEffect>
                                  </p:childTnLst>
                                </p:cTn>
                              </p:par>
                              <p:par>
                                <p:cTn id="119" presetID="10" presetClass="entr" presetSubtype="0" fill="hold" nodeType="with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fade">
                                      <p:cBhvr>
                                        <p:cTn id="121" dur="500"/>
                                        <p:tgtEl>
                                          <p:spTgt spid="93"/>
                                        </p:tgtEl>
                                      </p:cBhvr>
                                    </p:animEffect>
                                  </p:childTnLst>
                                </p:cTn>
                              </p:par>
                              <p:par>
                                <p:cTn id="122" presetID="10" presetClass="entr" presetSubtype="0" fill="hold" nodeType="withEffect">
                                  <p:stCondLst>
                                    <p:cond delay="0"/>
                                  </p:stCondLst>
                                  <p:childTnLst>
                                    <p:set>
                                      <p:cBhvr>
                                        <p:cTn id="123" dur="1" fill="hold">
                                          <p:stCondLst>
                                            <p:cond delay="0"/>
                                          </p:stCondLst>
                                        </p:cTn>
                                        <p:tgtEl>
                                          <p:spTgt spid="1026"/>
                                        </p:tgtEl>
                                        <p:attrNameLst>
                                          <p:attrName>style.visibility</p:attrName>
                                        </p:attrNameLst>
                                      </p:cBhvr>
                                      <p:to>
                                        <p:strVal val="visible"/>
                                      </p:to>
                                    </p:set>
                                    <p:animEffect transition="in" filter="fade">
                                      <p:cBhvr>
                                        <p:cTn id="124" dur="500"/>
                                        <p:tgtEl>
                                          <p:spTgt spid="1026"/>
                                        </p:tgtEl>
                                      </p:cBhvr>
                                    </p:animEffect>
                                  </p:childTnLst>
                                </p:cTn>
                              </p:par>
                              <p:par>
                                <p:cTn id="125" presetID="10" presetClass="entr" presetSubtype="0" fill="hold" nodeType="withEffect">
                                  <p:stCondLst>
                                    <p:cond delay="0"/>
                                  </p:stCondLst>
                                  <p:childTnLst>
                                    <p:set>
                                      <p:cBhvr>
                                        <p:cTn id="126" dur="1" fill="hold">
                                          <p:stCondLst>
                                            <p:cond delay="0"/>
                                          </p:stCondLst>
                                        </p:cTn>
                                        <p:tgtEl>
                                          <p:spTgt spid="1028"/>
                                        </p:tgtEl>
                                        <p:attrNameLst>
                                          <p:attrName>style.visibility</p:attrName>
                                        </p:attrNameLst>
                                      </p:cBhvr>
                                      <p:to>
                                        <p:strVal val="visible"/>
                                      </p:to>
                                    </p:set>
                                    <p:animEffect transition="in" filter="fade">
                                      <p:cBhvr>
                                        <p:cTn id="127" dur="500"/>
                                        <p:tgtEl>
                                          <p:spTgt spid="1028"/>
                                        </p:tgtEl>
                                      </p:cBhvr>
                                    </p:animEffect>
                                  </p:childTnLst>
                                </p:cTn>
                              </p:par>
                              <p:par>
                                <p:cTn id="128" presetID="10" presetClass="entr" presetSubtype="0" fill="hold" nodeType="with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500"/>
                                        <p:tgtEl>
                                          <p:spTgt spid="102"/>
                                        </p:tgtEl>
                                      </p:cBhvr>
                                    </p:animEffect>
                                  </p:childTnLst>
                                </p:cTn>
                              </p:par>
                              <p:par>
                                <p:cTn id="131" presetID="10" presetClass="entr" presetSubtype="0" fill="hold" nodeType="withEffect">
                                  <p:stCondLst>
                                    <p:cond delay="0"/>
                                  </p:stCondLst>
                                  <p:childTnLst>
                                    <p:set>
                                      <p:cBhvr>
                                        <p:cTn id="132" dur="1" fill="hold">
                                          <p:stCondLst>
                                            <p:cond delay="0"/>
                                          </p:stCondLst>
                                        </p:cTn>
                                        <p:tgtEl>
                                          <p:spTgt spid="227"/>
                                        </p:tgtEl>
                                        <p:attrNameLst>
                                          <p:attrName>style.visibility</p:attrName>
                                        </p:attrNameLst>
                                      </p:cBhvr>
                                      <p:to>
                                        <p:strVal val="visible"/>
                                      </p:to>
                                    </p:set>
                                    <p:animEffect transition="in" filter="fade">
                                      <p:cBhvr>
                                        <p:cTn id="133" dur="500"/>
                                        <p:tgtEl>
                                          <p:spTgt spid="227"/>
                                        </p:tgtEl>
                                      </p:cBhvr>
                                    </p:animEffect>
                                  </p:childTnLst>
                                </p:cTn>
                              </p:par>
                              <p:par>
                                <p:cTn id="134" presetID="10" presetClass="entr" presetSubtype="0" fill="hold"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fade">
                                      <p:cBhvr>
                                        <p:cTn id="136" dur="500"/>
                                        <p:tgtEl>
                                          <p:spTgt spid="101"/>
                                        </p:tgtEl>
                                      </p:cBhvr>
                                    </p:animEffect>
                                  </p:childTnLst>
                                </p:cTn>
                              </p:par>
                              <p:par>
                                <p:cTn id="137" presetID="10" presetClass="entr" presetSubtype="0" fill="hold" nodeType="withEffect">
                                  <p:stCondLst>
                                    <p:cond delay="0"/>
                                  </p:stCondLst>
                                  <p:childTnLst>
                                    <p:set>
                                      <p:cBhvr>
                                        <p:cTn id="138" dur="1" fill="hold">
                                          <p:stCondLst>
                                            <p:cond delay="0"/>
                                          </p:stCondLst>
                                        </p:cTn>
                                        <p:tgtEl>
                                          <p:spTgt spid="320"/>
                                        </p:tgtEl>
                                        <p:attrNameLst>
                                          <p:attrName>style.visibility</p:attrName>
                                        </p:attrNameLst>
                                      </p:cBhvr>
                                      <p:to>
                                        <p:strVal val="visible"/>
                                      </p:to>
                                    </p:set>
                                    <p:animEffect transition="in" filter="fade">
                                      <p:cBhvr>
                                        <p:cTn id="139" dur="500"/>
                                        <p:tgtEl>
                                          <p:spTgt spid="320"/>
                                        </p:tgtEl>
                                      </p:cBhvr>
                                    </p:animEffect>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500"/>
                                        <p:tgtEl>
                                          <p:spTgt spid="94"/>
                                        </p:tgtEl>
                                      </p:cBhvr>
                                    </p:animEffect>
                                  </p:childTnLst>
                                </p:cTn>
                              </p:par>
                              <p:par>
                                <p:cTn id="143" presetID="10" presetClass="entr" presetSubtype="0" fill="hold" nodeType="withEffect">
                                  <p:stCondLst>
                                    <p:cond delay="0"/>
                                  </p:stCondLst>
                                  <p:childTnLst>
                                    <p:set>
                                      <p:cBhvr>
                                        <p:cTn id="144" dur="1" fill="hold">
                                          <p:stCondLst>
                                            <p:cond delay="0"/>
                                          </p:stCondLst>
                                        </p:cTn>
                                        <p:tgtEl>
                                          <p:spTgt spid="315"/>
                                        </p:tgtEl>
                                        <p:attrNameLst>
                                          <p:attrName>style.visibility</p:attrName>
                                        </p:attrNameLst>
                                      </p:cBhvr>
                                      <p:to>
                                        <p:strVal val="visible"/>
                                      </p:to>
                                    </p:set>
                                    <p:animEffect transition="in" filter="fade">
                                      <p:cBhvr>
                                        <p:cTn id="145" dur="500"/>
                                        <p:tgtEl>
                                          <p:spTgt spid="315"/>
                                        </p:tgtEl>
                                      </p:cBhvr>
                                    </p:animEffect>
                                  </p:childTnLst>
                                </p:cTn>
                              </p:par>
                            </p:childTnLst>
                          </p:cTn>
                        </p:par>
                        <p:par>
                          <p:cTn id="146" fill="hold">
                            <p:stCondLst>
                              <p:cond delay="1000"/>
                            </p:stCondLst>
                            <p:childTnLst>
                              <p:par>
                                <p:cTn id="147" presetID="16" presetClass="entr" presetSubtype="21" fill="hold" grpId="0" nodeType="afterEffect">
                                  <p:stCondLst>
                                    <p:cond delay="0"/>
                                  </p:stCondLst>
                                  <p:childTnLst>
                                    <p:set>
                                      <p:cBhvr>
                                        <p:cTn id="148" dur="1" fill="hold">
                                          <p:stCondLst>
                                            <p:cond delay="0"/>
                                          </p:stCondLst>
                                        </p:cTn>
                                        <p:tgtEl>
                                          <p:spTgt spid="208"/>
                                        </p:tgtEl>
                                        <p:attrNameLst>
                                          <p:attrName>style.visibility</p:attrName>
                                        </p:attrNameLst>
                                      </p:cBhvr>
                                      <p:to>
                                        <p:strVal val="visible"/>
                                      </p:to>
                                    </p:set>
                                    <p:animEffect transition="in" filter="barn(inVertical)">
                                      <p:cBhvr>
                                        <p:cTn id="149" dur="500"/>
                                        <p:tgtEl>
                                          <p:spTgt spid="208"/>
                                        </p:tgtEl>
                                      </p:cBhvr>
                                    </p:animEffect>
                                  </p:childTnLst>
                                </p:cTn>
                              </p:par>
                              <p:par>
                                <p:cTn id="150" presetID="10" presetClass="entr" presetSubtype="0" fill="hold" nodeType="withEffect">
                                  <p:stCondLst>
                                    <p:cond delay="0"/>
                                  </p:stCondLst>
                                  <p:childTnLst>
                                    <p:set>
                                      <p:cBhvr>
                                        <p:cTn id="151" dur="1" fill="hold">
                                          <p:stCondLst>
                                            <p:cond delay="0"/>
                                          </p:stCondLst>
                                        </p:cTn>
                                        <p:tgtEl>
                                          <p:spTgt spid="135"/>
                                        </p:tgtEl>
                                        <p:attrNameLst>
                                          <p:attrName>style.visibility</p:attrName>
                                        </p:attrNameLst>
                                      </p:cBhvr>
                                      <p:to>
                                        <p:strVal val="visible"/>
                                      </p:to>
                                    </p:set>
                                    <p:animEffect transition="in" filter="fade">
                                      <p:cBhvr>
                                        <p:cTn id="152" dur="500"/>
                                        <p:tgtEl>
                                          <p:spTgt spid="135"/>
                                        </p:tgtEl>
                                      </p:cBhvr>
                                    </p:animEffect>
                                  </p:childTnLst>
                                </p:cTn>
                              </p:par>
                              <p:par>
                                <p:cTn id="153" presetID="42" presetClass="path" presetSubtype="0" decel="100000" fill="hold" nodeType="withEffect">
                                  <p:stCondLst>
                                    <p:cond delay="0"/>
                                  </p:stCondLst>
                                  <p:childTnLst>
                                    <p:animMotion origin="layout" path="M -4.18432E-6 -4.07626E-6 L -4.18432E-6 0.04358 " pathEditMode="relative" rAng="0" ptsTypes="AA">
                                      <p:cBhvr>
                                        <p:cTn id="154" dur="500" spd="-100000" fill="hold"/>
                                        <p:tgtEl>
                                          <p:spTgt spid="135"/>
                                        </p:tgtEl>
                                        <p:attrNameLst>
                                          <p:attrName>ppt_x</p:attrName>
                                          <p:attrName>ppt_y</p:attrName>
                                        </p:attrNameLst>
                                      </p:cBhvr>
                                      <p:rCtr x="0" y="2179"/>
                                    </p:animMotion>
                                  </p:childTnLst>
                                </p:cTn>
                              </p:par>
                              <p:par>
                                <p:cTn id="155" presetID="10" presetClass="entr" presetSubtype="0" fill="hold" grpId="0" nodeType="withEffect">
                                  <p:stCondLst>
                                    <p:cond delay="750"/>
                                  </p:stCondLst>
                                  <p:childTnLst>
                                    <p:set>
                                      <p:cBhvr>
                                        <p:cTn id="156" dur="1" fill="hold">
                                          <p:stCondLst>
                                            <p:cond delay="0"/>
                                          </p:stCondLst>
                                        </p:cTn>
                                        <p:tgtEl>
                                          <p:spTgt spid="536"/>
                                        </p:tgtEl>
                                        <p:attrNameLst>
                                          <p:attrName>style.visibility</p:attrName>
                                        </p:attrNameLst>
                                      </p:cBhvr>
                                      <p:to>
                                        <p:strVal val="visible"/>
                                      </p:to>
                                    </p:set>
                                    <p:animEffect transition="in" filter="fade">
                                      <p:cBhvr>
                                        <p:cTn id="157" dur="5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471" grpId="0" animBg="1"/>
      <p:bldP spid="472" grpId="0" animBg="1"/>
      <p:bldP spid="473"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5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1" name="Content Placeholder 2">
            <a:extLst>
              <a:ext uri="{FF2B5EF4-FFF2-40B4-BE49-F238E27FC236}">
                <a16:creationId xmlns:a16="http://schemas.microsoft.com/office/drawing/2014/main" id="{F1B30643-47BF-4654-87A1-87E8C65626F4}"/>
              </a:ext>
            </a:extLst>
          </p:cNvPr>
          <p:cNvSpPr txBox="1">
            <a:spLocks/>
          </p:cNvSpPr>
          <p:nvPr/>
        </p:nvSpPr>
        <p:spPr>
          <a:xfrm>
            <a:off x="3664821" y="1177331"/>
            <a:ext cx="5073661" cy="2788838"/>
          </a:xfrm>
          <a:prstGeom prst="rect">
            <a:avLst/>
          </a:prstGeom>
        </p:spPr>
        <p:txBody>
          <a:bodyPr anchor="ctr" anchorCtr="0"/>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3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Personalization</a:t>
            </a:r>
          </a:p>
          <a:p>
            <a:pPr marL="0" marR="0" lvl="0" indent="0" algn="l" defTabSz="457200" rtl="0" eaLnBrk="1" fontAlgn="auto" latinLnBrk="0" hangingPunct="1">
              <a:lnSpc>
                <a:spcPct val="100000"/>
              </a:lnSpc>
              <a:spcBef>
                <a:spcPct val="20000"/>
              </a:spcBef>
              <a:spcAft>
                <a:spcPts val="3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Customer analytics</a:t>
            </a:r>
          </a:p>
          <a:p>
            <a:pPr marL="0" marR="0" lvl="0" indent="0" algn="l" defTabSz="457200" rtl="0" eaLnBrk="1" fontAlgn="auto" latinLnBrk="0" hangingPunct="1">
              <a:lnSpc>
                <a:spcPct val="100000"/>
              </a:lnSpc>
              <a:spcBef>
                <a:spcPct val="20000"/>
              </a:spcBef>
              <a:spcAft>
                <a:spcPts val="3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New channels direct to customer</a:t>
            </a:r>
          </a:p>
          <a:p>
            <a:pPr marL="0" marR="0" lvl="0" indent="0" algn="l" defTabSz="457200" rtl="0" eaLnBrk="1" fontAlgn="auto" latinLnBrk="0" hangingPunct="1">
              <a:lnSpc>
                <a:spcPct val="100000"/>
              </a:lnSpc>
              <a:spcBef>
                <a:spcPct val="20000"/>
              </a:spcBef>
              <a:spcAft>
                <a:spcPts val="3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More things, more scale, rapid change</a:t>
            </a:r>
          </a:p>
        </p:txBody>
      </p:sp>
      <p:sp>
        <p:nvSpPr>
          <p:cNvPr id="142" name="Title 6">
            <a:extLst>
              <a:ext uri="{FF2B5EF4-FFF2-40B4-BE49-F238E27FC236}">
                <a16:creationId xmlns:a16="http://schemas.microsoft.com/office/drawing/2014/main" id="{10C0AED6-A0C6-424C-904A-C013D1281028}"/>
              </a:ext>
            </a:extLst>
          </p:cNvPr>
          <p:cNvSpPr txBox="1">
            <a:spLocks/>
          </p:cNvSpPr>
          <p:nvPr/>
        </p:nvSpPr>
        <p:spPr>
          <a:xfrm>
            <a:off x="336788" y="2116274"/>
            <a:ext cx="2097801" cy="844096"/>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New Needs</a:t>
            </a:r>
            <a:endParaRPr kumimoji="0" lang="en-US" sz="2000" b="0" i="0" u="none" strike="noStrike" kern="1200" cap="none" spc="0" normalizeH="0" baseline="0" noProof="0" dirty="0">
              <a:ln>
                <a:noFill/>
              </a:ln>
              <a:solidFill>
                <a:prstClr val="white"/>
              </a:solidFill>
              <a:effectLst/>
              <a:uLnTx/>
              <a:uFillTx/>
              <a:latin typeface="Arial"/>
              <a:ea typeface="+mj-ea"/>
              <a:cs typeface="Arial"/>
            </a:endParaRPr>
          </a:p>
        </p:txBody>
      </p:sp>
      <p:cxnSp>
        <p:nvCxnSpPr>
          <p:cNvPr id="10" name="Straight Connector 9">
            <a:extLst>
              <a:ext uri="{FF2B5EF4-FFF2-40B4-BE49-F238E27FC236}">
                <a16:creationId xmlns:a16="http://schemas.microsoft.com/office/drawing/2014/main" id="{C4BB74A3-5CD7-4BD3-9506-306A3B699F98}"/>
              </a:ext>
            </a:extLst>
          </p:cNvPr>
          <p:cNvCxnSpPr>
            <a:cxnSpLocks/>
          </p:cNvCxnSpPr>
          <p:nvPr/>
        </p:nvCxnSpPr>
        <p:spPr>
          <a:xfrm>
            <a:off x="2968051" y="1314450"/>
            <a:ext cx="0" cy="260985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EB36BB4B-E260-404E-8336-DE1A39ADCA2C}"/>
              </a:ext>
            </a:extLst>
          </p:cNvPr>
          <p:cNvSpPr/>
          <p:nvPr/>
        </p:nvSpPr>
        <p:spPr>
          <a:xfrm>
            <a:off x="8965392" y="4974974"/>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039613260"/>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142"/>
                                        </p:tgtEl>
                                        <p:attrNameLst>
                                          <p:attrName>ppt_x</p:attrName>
                                          <p:attrName>ppt_y</p:attrName>
                                        </p:attrNameLst>
                                      </p:cBhvr>
                                      <p:rCtr x="0" y="2179"/>
                                    </p:animMotion>
                                  </p:childTnLst>
                                </p:cTn>
                              </p:par>
                              <p:par>
                                <p:cTn id="10" presetID="16" presetClass="entr" presetSubtype="42"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Horizontal)">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42" presetClass="path" presetSubtype="0" decel="100000" fill="hold" grpId="1" nodeType="withEffect">
                                  <p:stCondLst>
                                    <p:cond delay="0"/>
                                  </p:stCondLst>
                                  <p:childTnLst>
                                    <p:animMotion origin="layout" path="M -1.21011E-6 2.17885E-7 L -1.21011E-6 0.04358 " pathEditMode="relative" rAng="0" ptsTypes="AA">
                                      <p:cBhvr>
                                        <p:cTn id="17" dur="500" spd="-100000" fill="hold"/>
                                        <p:tgtEl>
                                          <p:spTgt spid="141"/>
                                        </p:tgtEl>
                                        <p:attrNameLst>
                                          <p:attrName>ppt_x</p:attrName>
                                          <p:attrName>ppt_y</p:attrName>
                                        </p:attrNameLst>
                                      </p:cBhvr>
                                      <p:rCtr x="0" y="2179"/>
                                    </p:animMotion>
                                  </p:childTnLst>
                                </p:cTn>
                              </p:par>
                              <p:par>
                                <p:cTn id="18" presetID="10" presetClass="entr" presetSubtype="0" fill="hold" grpId="0" nodeType="withEffect">
                                  <p:stCondLst>
                                    <p:cond delay="75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1" grpId="1"/>
      <p:bldP spid="142" grpId="0"/>
      <p:bldP spid="142" grpId="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6" name="Content Placeholder 13">
            <a:extLst>
              <a:ext uri="{FF2B5EF4-FFF2-40B4-BE49-F238E27FC236}">
                <a16:creationId xmlns:a16="http://schemas.microsoft.com/office/drawing/2014/main" id="{77B873C9-03BF-9B45-A637-EBB5EA940D14}"/>
              </a:ext>
            </a:extLst>
          </p:cNvPr>
          <p:cNvSpPr txBox="1">
            <a:spLocks/>
          </p:cNvSpPr>
          <p:nvPr/>
        </p:nvSpPr>
        <p:spPr bwMode="auto">
          <a:xfrm>
            <a:off x="1506088" y="1517920"/>
            <a:ext cx="6290377" cy="15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20320" tIns="10160" rIns="20320" bIns="10160" numCol="1" anchor="t" anchorCtr="0" compatLnSpc="1">
            <a:prstTxWarp prst="textNoShape">
              <a:avLst/>
            </a:prstTxWarp>
            <a:spAutoFit/>
          </a:bodyPr>
          <a:lstStyle>
            <a:lvl1pPr algn="l" defTabSz="1216025" rtl="0" eaLnBrk="0" fontAlgn="base" hangingPunct="0">
              <a:spcBef>
                <a:spcPct val="20000"/>
              </a:spcBef>
              <a:spcAft>
                <a:spcPct val="0"/>
              </a:spcAft>
              <a:defRPr sz="5334" kern="1200">
                <a:solidFill>
                  <a:schemeClr val="tx1"/>
                </a:solidFill>
                <a:latin typeface="Century Gothic" charset="0"/>
                <a:ea typeface="Century Gothic" charset="0"/>
                <a:cs typeface="Century Gothic" charset="0"/>
              </a:defRPr>
            </a:lvl1pPr>
            <a:lvl2pPr marL="1978025" indent="-758825" algn="l" defTabSz="1216025" rtl="0" eaLnBrk="0" fontAlgn="base" hangingPunct="0">
              <a:spcBef>
                <a:spcPct val="20000"/>
              </a:spcBef>
              <a:spcAft>
                <a:spcPct val="0"/>
              </a:spcAft>
              <a:buFont typeface="Arial" charset="0"/>
              <a:buChar char="•"/>
              <a:defRPr sz="4800" kern="1200">
                <a:solidFill>
                  <a:schemeClr val="tx1"/>
                </a:solidFill>
                <a:latin typeface="Century Gothic" charset="0"/>
                <a:ea typeface="Century Gothic" charset="0"/>
                <a:cs typeface="Century Gothic" charset="0"/>
              </a:defRPr>
            </a:lvl2pPr>
            <a:lvl3pPr marL="3044825" indent="-606425" algn="l" defTabSz="1216025" rtl="0" eaLnBrk="0" fontAlgn="base" hangingPunct="0">
              <a:spcBef>
                <a:spcPct val="20000"/>
              </a:spcBef>
              <a:spcAft>
                <a:spcPct val="0"/>
              </a:spcAft>
              <a:buFont typeface="Arial" charset="0"/>
              <a:buChar char="•"/>
              <a:defRPr sz="4266" kern="1200">
                <a:solidFill>
                  <a:schemeClr val="tx1"/>
                </a:solidFill>
                <a:latin typeface="Century Gothic" charset="0"/>
                <a:ea typeface="Century Gothic" charset="0"/>
                <a:cs typeface="Century Gothic" charset="0"/>
              </a:defRPr>
            </a:lvl3pPr>
            <a:lvl4pPr marL="3657508" indent="0" algn="l" defTabSz="1216025" rtl="0" eaLnBrk="0" fontAlgn="base" hangingPunct="0">
              <a:spcBef>
                <a:spcPct val="20000"/>
              </a:spcBef>
              <a:spcAft>
                <a:spcPct val="0"/>
              </a:spcAft>
              <a:buFont typeface="Arial" charset="0"/>
              <a:buNone/>
              <a:defRPr sz="4266" kern="1200">
                <a:solidFill>
                  <a:schemeClr val="tx1"/>
                </a:solidFill>
                <a:latin typeface="Century Gothic" charset="0"/>
                <a:ea typeface="Century Gothic" charset="0"/>
                <a:cs typeface="Century Gothic" charset="0"/>
              </a:defRPr>
            </a:lvl4pPr>
            <a:lvl5pPr marL="5483225" indent="-606425" algn="l" defTabSz="1216025" rtl="0" eaLnBrk="0" fontAlgn="base" hangingPunct="0">
              <a:spcBef>
                <a:spcPct val="20000"/>
              </a:spcBef>
              <a:spcAft>
                <a:spcPct val="0"/>
              </a:spcAft>
              <a:buFont typeface="Arial" charset="0"/>
              <a:buChar char="»"/>
              <a:defRPr sz="4266" kern="1200">
                <a:solidFill>
                  <a:schemeClr val="tx1"/>
                </a:solidFill>
                <a:latin typeface="Century Gothic" charset="0"/>
                <a:ea typeface="Century Gothic" charset="0"/>
                <a:cs typeface="Century Gothic" charset="0"/>
              </a:defRPr>
            </a:lvl5pPr>
            <a:lvl6pPr marL="6705432" indent="-609584" algn="l" defTabSz="1219170" rtl="0" eaLnBrk="1" latinLnBrk="0" hangingPunct="1">
              <a:spcBef>
                <a:spcPct val="20000"/>
              </a:spcBef>
              <a:buFont typeface="Arial"/>
              <a:buChar char="•"/>
              <a:defRPr sz="4800" kern="1200">
                <a:solidFill>
                  <a:schemeClr val="tx1"/>
                </a:solidFill>
                <a:latin typeface="+mn-lt"/>
                <a:ea typeface="+mn-ea"/>
                <a:cs typeface="+mn-cs"/>
              </a:defRPr>
            </a:lvl6pPr>
            <a:lvl7pPr marL="7924602" indent="-609584" algn="l" defTabSz="1219170" rtl="0" eaLnBrk="1" latinLnBrk="0" hangingPunct="1">
              <a:spcBef>
                <a:spcPct val="20000"/>
              </a:spcBef>
              <a:buFont typeface="Arial"/>
              <a:buChar char="•"/>
              <a:defRPr sz="4800" kern="1200">
                <a:solidFill>
                  <a:schemeClr val="tx1"/>
                </a:solidFill>
                <a:latin typeface="+mn-lt"/>
                <a:ea typeface="+mn-ea"/>
                <a:cs typeface="+mn-cs"/>
              </a:defRPr>
            </a:lvl7pPr>
            <a:lvl8pPr marL="9143772" indent="-609584" algn="l" defTabSz="1219170" rtl="0" eaLnBrk="1" latinLnBrk="0" hangingPunct="1">
              <a:spcBef>
                <a:spcPct val="20000"/>
              </a:spcBef>
              <a:buFont typeface="Arial"/>
              <a:buChar char="•"/>
              <a:defRPr sz="4800" kern="1200">
                <a:solidFill>
                  <a:schemeClr val="tx1"/>
                </a:solidFill>
                <a:latin typeface="+mn-lt"/>
                <a:ea typeface="+mn-ea"/>
                <a:cs typeface="+mn-cs"/>
              </a:defRPr>
            </a:lvl8pPr>
            <a:lvl9pPr marL="10362940" indent="-609584" algn="l" defTabSz="1219170" rtl="0" eaLnBrk="1" latinLnBrk="0" hangingPunct="1">
              <a:spcBef>
                <a:spcPct val="20000"/>
              </a:spcBef>
              <a:buFont typeface="Arial"/>
              <a:buChar char="•"/>
              <a:defRPr sz="4800" kern="1200">
                <a:solidFill>
                  <a:schemeClr val="tx1"/>
                </a:solidFill>
                <a:latin typeface="+mn-lt"/>
                <a:ea typeface="+mn-ea"/>
                <a:cs typeface="+mn-cs"/>
              </a:defRPr>
            </a:lvl9pPr>
          </a:lstStyle>
          <a:p>
            <a:pPr marL="0" marR="0" lvl="0" indent="0" algn="l" defTabSz="1216025" rtl="0" eaLnBrk="0" fontAlgn="base" latinLnBrk="0" hangingPunct="0">
              <a:lnSpc>
                <a:spcPct val="90000"/>
              </a:lnSpc>
              <a:spcBef>
                <a:spcPts val="533"/>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rPr>
              <a:t>Through 2021, 75% of  digital leaders will dominate a disruptive market segment that did not exist prior to their ascendance.</a:t>
            </a:r>
          </a:p>
        </p:txBody>
      </p:sp>
      <p:sp>
        <p:nvSpPr>
          <p:cNvPr id="17" name="Content Placeholder 13">
            <a:extLst>
              <a:ext uri="{FF2B5EF4-FFF2-40B4-BE49-F238E27FC236}">
                <a16:creationId xmlns:a16="http://schemas.microsoft.com/office/drawing/2014/main" id="{F1EA1A3D-0DDF-4D41-A6B3-4759E1650B8A}"/>
              </a:ext>
            </a:extLst>
          </p:cNvPr>
          <p:cNvSpPr txBox="1">
            <a:spLocks/>
          </p:cNvSpPr>
          <p:nvPr/>
        </p:nvSpPr>
        <p:spPr bwMode="auto">
          <a:xfrm>
            <a:off x="1506089" y="3515547"/>
            <a:ext cx="4758788" cy="46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20320" tIns="162560" rIns="20320" bIns="10160" numCol="1" anchor="t" anchorCtr="0" compatLnSpc="1">
            <a:prstTxWarp prst="textNoShape">
              <a:avLst/>
            </a:prstTxWarp>
            <a:spAutoFit/>
          </a:bodyPr>
          <a:lstStyle>
            <a:lvl1pPr algn="l" defTabSz="1216025" rtl="0" eaLnBrk="0" fontAlgn="base" hangingPunct="0">
              <a:spcBef>
                <a:spcPct val="20000"/>
              </a:spcBef>
              <a:spcAft>
                <a:spcPct val="0"/>
              </a:spcAft>
              <a:defRPr sz="5334" kern="1200">
                <a:solidFill>
                  <a:schemeClr val="tx1"/>
                </a:solidFill>
                <a:latin typeface="Century Gothic" charset="0"/>
                <a:ea typeface="Century Gothic" charset="0"/>
                <a:cs typeface="Century Gothic" charset="0"/>
              </a:defRPr>
            </a:lvl1pPr>
            <a:lvl2pPr marL="1978025" indent="-758825" algn="l" defTabSz="1216025" rtl="0" eaLnBrk="0" fontAlgn="base" hangingPunct="0">
              <a:spcBef>
                <a:spcPct val="20000"/>
              </a:spcBef>
              <a:spcAft>
                <a:spcPct val="0"/>
              </a:spcAft>
              <a:buFont typeface="Arial" charset="0"/>
              <a:buChar char="•"/>
              <a:defRPr sz="4800" kern="1200">
                <a:solidFill>
                  <a:schemeClr val="tx1"/>
                </a:solidFill>
                <a:latin typeface="Century Gothic" charset="0"/>
                <a:ea typeface="Century Gothic" charset="0"/>
                <a:cs typeface="Century Gothic" charset="0"/>
              </a:defRPr>
            </a:lvl2pPr>
            <a:lvl3pPr marL="3044825" indent="-606425" algn="l" defTabSz="1216025" rtl="0" eaLnBrk="0" fontAlgn="base" hangingPunct="0">
              <a:spcBef>
                <a:spcPct val="20000"/>
              </a:spcBef>
              <a:spcAft>
                <a:spcPct val="0"/>
              </a:spcAft>
              <a:buFont typeface="Arial" charset="0"/>
              <a:buChar char="•"/>
              <a:defRPr sz="4266" kern="1200">
                <a:solidFill>
                  <a:schemeClr val="tx1"/>
                </a:solidFill>
                <a:latin typeface="Century Gothic" charset="0"/>
                <a:ea typeface="Century Gothic" charset="0"/>
                <a:cs typeface="Century Gothic" charset="0"/>
              </a:defRPr>
            </a:lvl3pPr>
            <a:lvl4pPr marL="3657508" indent="0" algn="l" defTabSz="1216025" rtl="0" eaLnBrk="0" fontAlgn="base" hangingPunct="0">
              <a:spcBef>
                <a:spcPct val="20000"/>
              </a:spcBef>
              <a:spcAft>
                <a:spcPct val="0"/>
              </a:spcAft>
              <a:buFont typeface="Arial" charset="0"/>
              <a:buNone/>
              <a:defRPr sz="4266" kern="1200">
                <a:solidFill>
                  <a:schemeClr val="tx1"/>
                </a:solidFill>
                <a:latin typeface="Century Gothic" charset="0"/>
                <a:ea typeface="Century Gothic" charset="0"/>
                <a:cs typeface="Century Gothic" charset="0"/>
              </a:defRPr>
            </a:lvl4pPr>
            <a:lvl5pPr marL="5483225" indent="-606425" algn="l" defTabSz="1216025" rtl="0" eaLnBrk="0" fontAlgn="base" hangingPunct="0">
              <a:spcBef>
                <a:spcPct val="20000"/>
              </a:spcBef>
              <a:spcAft>
                <a:spcPct val="0"/>
              </a:spcAft>
              <a:buFont typeface="Arial" charset="0"/>
              <a:buChar char="»"/>
              <a:defRPr sz="4266" kern="1200">
                <a:solidFill>
                  <a:schemeClr val="tx1"/>
                </a:solidFill>
                <a:latin typeface="Century Gothic" charset="0"/>
                <a:ea typeface="Century Gothic" charset="0"/>
                <a:cs typeface="Century Gothic" charset="0"/>
              </a:defRPr>
            </a:lvl5pPr>
            <a:lvl6pPr marL="6705432" indent="-609584" algn="l" defTabSz="1219170" rtl="0" eaLnBrk="1" latinLnBrk="0" hangingPunct="1">
              <a:spcBef>
                <a:spcPct val="20000"/>
              </a:spcBef>
              <a:buFont typeface="Arial"/>
              <a:buChar char="•"/>
              <a:defRPr sz="4800" kern="1200">
                <a:solidFill>
                  <a:schemeClr val="tx1"/>
                </a:solidFill>
                <a:latin typeface="+mn-lt"/>
                <a:ea typeface="+mn-ea"/>
                <a:cs typeface="+mn-cs"/>
              </a:defRPr>
            </a:lvl6pPr>
            <a:lvl7pPr marL="7924602" indent="-609584" algn="l" defTabSz="1219170" rtl="0" eaLnBrk="1" latinLnBrk="0" hangingPunct="1">
              <a:spcBef>
                <a:spcPct val="20000"/>
              </a:spcBef>
              <a:buFont typeface="Arial"/>
              <a:buChar char="•"/>
              <a:defRPr sz="4800" kern="1200">
                <a:solidFill>
                  <a:schemeClr val="tx1"/>
                </a:solidFill>
                <a:latin typeface="+mn-lt"/>
                <a:ea typeface="+mn-ea"/>
                <a:cs typeface="+mn-cs"/>
              </a:defRPr>
            </a:lvl7pPr>
            <a:lvl8pPr marL="9143772" indent="-609584" algn="l" defTabSz="1219170" rtl="0" eaLnBrk="1" latinLnBrk="0" hangingPunct="1">
              <a:spcBef>
                <a:spcPct val="20000"/>
              </a:spcBef>
              <a:buFont typeface="Arial"/>
              <a:buChar char="•"/>
              <a:defRPr sz="4800" kern="1200">
                <a:solidFill>
                  <a:schemeClr val="tx1"/>
                </a:solidFill>
                <a:latin typeface="+mn-lt"/>
                <a:ea typeface="+mn-ea"/>
                <a:cs typeface="+mn-cs"/>
              </a:defRPr>
            </a:lvl8pPr>
            <a:lvl9pPr marL="10362940" indent="-609584" algn="l" defTabSz="1219170" rtl="0" eaLnBrk="1" latinLnBrk="0" hangingPunct="1">
              <a:spcBef>
                <a:spcPct val="20000"/>
              </a:spcBef>
              <a:buFont typeface="Arial"/>
              <a:buChar char="•"/>
              <a:defRPr sz="4800" kern="1200">
                <a:solidFill>
                  <a:schemeClr val="tx1"/>
                </a:solidFill>
                <a:latin typeface="+mn-lt"/>
                <a:ea typeface="+mn-ea"/>
                <a:cs typeface="+mn-cs"/>
              </a:defRPr>
            </a:lvl9pPr>
          </a:lstStyle>
          <a:p>
            <a:pPr marL="0" marR="0" lvl="0" indent="0" algn="l" defTabSz="1216025" rtl="0" eaLnBrk="1" fontAlgn="base" latinLnBrk="0" hangingPunct="1">
              <a:lnSpc>
                <a:spcPct val="90000"/>
              </a:lnSpc>
              <a:spcBef>
                <a:spcPts val="533"/>
              </a:spcBef>
              <a:spcAft>
                <a:spcPct val="0"/>
              </a:spcAft>
              <a:buClrTx/>
              <a:buSzTx/>
              <a:buFontTx/>
              <a:buNone/>
              <a:tabLst/>
              <a:defRPr/>
            </a:pPr>
            <a:r>
              <a:rPr kumimoji="0" lang="en-US" sz="1050" b="0" i="0" u="none" strike="noStrike" kern="1200" cap="none" spc="0" normalizeH="0" baseline="0" noProof="0" dirty="0">
                <a:ln>
                  <a:noFill/>
                </a:ln>
                <a:gradFill>
                  <a:gsLst>
                    <a:gs pos="7303">
                      <a:prstClr val="white"/>
                    </a:gs>
                    <a:gs pos="24157">
                      <a:prstClr val="white"/>
                    </a:gs>
                  </a:gsLst>
                  <a:lin ang="0" scaled="0"/>
                </a:gradFill>
                <a:effectLst/>
                <a:uLnTx/>
                <a:uFillTx/>
                <a:latin typeface="Arial"/>
              </a:rPr>
              <a:t>Gartner, Predicts 2018:  Digital Disruption – Predicting the Fundamental Shifts, 21 December 2017</a:t>
            </a:r>
          </a:p>
        </p:txBody>
      </p:sp>
      <p:pic>
        <p:nvPicPr>
          <p:cNvPr id="18" name="Picture 17">
            <a:extLst>
              <a:ext uri="{FF2B5EF4-FFF2-40B4-BE49-F238E27FC236}">
                <a16:creationId xmlns:a16="http://schemas.microsoft.com/office/drawing/2014/main" id="{407F9C32-9532-CC40-9189-0BA419A100CE}"/>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rot="11670581" flipH="1">
            <a:off x="1533063" y="1189161"/>
            <a:ext cx="308120" cy="254551"/>
          </a:xfrm>
          <a:prstGeom prst="rect">
            <a:avLst/>
          </a:prstGeom>
          <a:blipFill dpi="0" rotWithShape="1">
            <a:blip r:embed="rId4">
              <a:alphaModFix amt="50000"/>
            </a:blip>
            <a:srcRect/>
            <a:stretch>
              <a:fillRect/>
            </a:stretch>
          </a:blipFill>
          <a:ln w="55000" cap="flat" cmpd="thickThin" algn="ctr">
            <a:noFill/>
            <a:prstDash val="solid"/>
            <a:headEnd type="none" w="med" len="med"/>
            <a:tailEnd type="none" w="med" len="med"/>
          </a:ln>
          <a:effectLst/>
        </p:spPr>
      </p:pic>
      <p:sp>
        <p:nvSpPr>
          <p:cNvPr id="9" name="Oval 8">
            <a:extLst>
              <a:ext uri="{FF2B5EF4-FFF2-40B4-BE49-F238E27FC236}">
                <a16:creationId xmlns:a16="http://schemas.microsoft.com/office/drawing/2014/main" id="{E15AAF75-4326-4FCE-A017-E65C421357B2}"/>
              </a:ext>
            </a:extLst>
          </p:cNvPr>
          <p:cNvSpPr/>
          <p:nvPr/>
        </p:nvSpPr>
        <p:spPr>
          <a:xfrm>
            <a:off x="8965392" y="4974974"/>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08752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A028"/>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322718" y="1832385"/>
            <a:ext cx="4747515" cy="170709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AWS: Unblocking Innovation for Digital Transformation with Enterprise Customers </a:t>
            </a:r>
          </a:p>
        </p:txBody>
      </p:sp>
      <p:grpSp>
        <p:nvGrpSpPr>
          <p:cNvPr id="7" name="Group 6">
            <a:extLst>
              <a:ext uri="{FF2B5EF4-FFF2-40B4-BE49-F238E27FC236}">
                <a16:creationId xmlns:a16="http://schemas.microsoft.com/office/drawing/2014/main" id="{B0255B5E-368E-4074-B936-B3B895947C58}"/>
              </a:ext>
            </a:extLst>
          </p:cNvPr>
          <p:cNvGrpSpPr/>
          <p:nvPr/>
        </p:nvGrpSpPr>
        <p:grpSpPr>
          <a:xfrm>
            <a:off x="4572000" y="1688163"/>
            <a:ext cx="3104990" cy="2021973"/>
            <a:chOff x="7702896" y="3101015"/>
            <a:chExt cx="857331" cy="558295"/>
          </a:xfrm>
        </p:grpSpPr>
        <p:grpSp>
          <p:nvGrpSpPr>
            <p:cNvPr id="8" name="Group 7">
              <a:extLst>
                <a:ext uri="{FF2B5EF4-FFF2-40B4-BE49-F238E27FC236}">
                  <a16:creationId xmlns:a16="http://schemas.microsoft.com/office/drawing/2014/main" id="{DC976E80-7127-483B-A3C3-5E0132310C35}"/>
                </a:ext>
              </a:extLst>
            </p:cNvPr>
            <p:cNvGrpSpPr/>
            <p:nvPr/>
          </p:nvGrpSpPr>
          <p:grpSpPr>
            <a:xfrm>
              <a:off x="7702896" y="3101015"/>
              <a:ext cx="792162" cy="530225"/>
              <a:chOff x="5527675" y="1909765"/>
              <a:chExt cx="792162" cy="530225"/>
            </a:xfrm>
          </p:grpSpPr>
          <p:sp>
            <p:nvSpPr>
              <p:cNvPr id="14" name="Freeform 5">
                <a:extLst>
                  <a:ext uri="{FF2B5EF4-FFF2-40B4-BE49-F238E27FC236}">
                    <a16:creationId xmlns:a16="http://schemas.microsoft.com/office/drawing/2014/main" id="{7A12DDAE-5950-40EE-B385-857AF87E8ADD}"/>
                  </a:ext>
                </a:extLst>
              </p:cNvPr>
              <p:cNvSpPr>
                <a:spLocks/>
              </p:cNvSpPr>
              <p:nvPr/>
            </p:nvSpPr>
            <p:spPr bwMode="auto">
              <a:xfrm>
                <a:off x="5630862" y="1944690"/>
                <a:ext cx="593725" cy="407988"/>
              </a:xfrm>
              <a:custGeom>
                <a:avLst/>
                <a:gdLst>
                  <a:gd name="T0" fmla="*/ 0 w 374"/>
                  <a:gd name="T1" fmla="*/ 257 h 257"/>
                  <a:gd name="T2" fmla="*/ 0 w 374"/>
                  <a:gd name="T3" fmla="*/ 0 h 257"/>
                  <a:gd name="T4" fmla="*/ 374 w 374"/>
                  <a:gd name="T5" fmla="*/ 0 h 257"/>
                  <a:gd name="T6" fmla="*/ 0 w 374"/>
                  <a:gd name="T7" fmla="*/ 257 h 257"/>
                </a:gdLst>
                <a:ahLst/>
                <a:cxnLst>
                  <a:cxn ang="0">
                    <a:pos x="T0" y="T1"/>
                  </a:cxn>
                  <a:cxn ang="0">
                    <a:pos x="T2" y="T3"/>
                  </a:cxn>
                  <a:cxn ang="0">
                    <a:pos x="T4" y="T5"/>
                  </a:cxn>
                  <a:cxn ang="0">
                    <a:pos x="T6" y="T7"/>
                  </a:cxn>
                </a:cxnLst>
                <a:rect l="0" t="0" r="r" b="b"/>
                <a:pathLst>
                  <a:path w="374" h="257">
                    <a:moveTo>
                      <a:pt x="0" y="257"/>
                    </a:moveTo>
                    <a:lnTo>
                      <a:pt x="0" y="0"/>
                    </a:lnTo>
                    <a:lnTo>
                      <a:pt x="374" y="0"/>
                    </a:lnTo>
                    <a:lnTo>
                      <a:pt x="0" y="257"/>
                    </a:lnTo>
                    <a:close/>
                  </a:path>
                </a:pathLst>
              </a:custGeom>
              <a:solidFill>
                <a:srgbClr val="FAC2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Freeform 6">
                <a:extLst>
                  <a:ext uri="{FF2B5EF4-FFF2-40B4-BE49-F238E27FC236}">
                    <a16:creationId xmlns:a16="http://schemas.microsoft.com/office/drawing/2014/main" id="{A7D5A536-4095-4CB0-A4DA-61098C23ABE0}"/>
                  </a:ext>
                </a:extLst>
              </p:cNvPr>
              <p:cNvSpPr>
                <a:spLocks/>
              </p:cNvSpPr>
              <p:nvPr/>
            </p:nvSpPr>
            <p:spPr bwMode="auto">
              <a:xfrm>
                <a:off x="5599112" y="1909765"/>
                <a:ext cx="657225" cy="471488"/>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6" name="Freeform 7">
                <a:extLst>
                  <a:ext uri="{FF2B5EF4-FFF2-40B4-BE49-F238E27FC236}">
                    <a16:creationId xmlns:a16="http://schemas.microsoft.com/office/drawing/2014/main" id="{CB1BDF88-F4ED-474F-AAFC-567127B62FCB}"/>
                  </a:ext>
                </a:extLst>
              </p:cNvPr>
              <p:cNvSpPr>
                <a:spLocks/>
              </p:cNvSpPr>
              <p:nvPr/>
            </p:nvSpPr>
            <p:spPr bwMode="auto">
              <a:xfrm>
                <a:off x="5630862" y="1944690"/>
                <a:ext cx="593725" cy="407988"/>
              </a:xfrm>
              <a:custGeom>
                <a:avLst/>
                <a:gdLst>
                  <a:gd name="T0" fmla="*/ 374 w 374"/>
                  <a:gd name="T1" fmla="*/ 77 h 257"/>
                  <a:gd name="T2" fmla="*/ 374 w 374"/>
                  <a:gd name="T3" fmla="*/ 0 h 257"/>
                  <a:gd name="T4" fmla="*/ 0 w 374"/>
                  <a:gd name="T5" fmla="*/ 0 h 257"/>
                  <a:gd name="T6" fmla="*/ 0 w 374"/>
                  <a:gd name="T7" fmla="*/ 257 h 257"/>
                  <a:gd name="T8" fmla="*/ 374 w 374"/>
                  <a:gd name="T9" fmla="*/ 257 h 257"/>
                  <a:gd name="T10" fmla="*/ 374 w 374"/>
                  <a:gd name="T11" fmla="*/ 77 h 257"/>
                </a:gdLst>
                <a:ahLst/>
                <a:cxnLst>
                  <a:cxn ang="0">
                    <a:pos x="T0" y="T1"/>
                  </a:cxn>
                  <a:cxn ang="0">
                    <a:pos x="T2" y="T3"/>
                  </a:cxn>
                  <a:cxn ang="0">
                    <a:pos x="T4" y="T5"/>
                  </a:cxn>
                  <a:cxn ang="0">
                    <a:pos x="T6" y="T7"/>
                  </a:cxn>
                  <a:cxn ang="0">
                    <a:pos x="T8" y="T9"/>
                  </a:cxn>
                  <a:cxn ang="0">
                    <a:pos x="T10" y="T11"/>
                  </a:cxn>
                </a:cxnLst>
                <a:rect l="0" t="0" r="r" b="b"/>
                <a:pathLst>
                  <a:path w="374" h="257">
                    <a:moveTo>
                      <a:pt x="374" y="77"/>
                    </a:moveTo>
                    <a:lnTo>
                      <a:pt x="374" y="0"/>
                    </a:lnTo>
                    <a:lnTo>
                      <a:pt x="0" y="0"/>
                    </a:lnTo>
                    <a:lnTo>
                      <a:pt x="0" y="257"/>
                    </a:lnTo>
                    <a:lnTo>
                      <a:pt x="374" y="257"/>
                    </a:lnTo>
                    <a:lnTo>
                      <a:pt x="374" y="77"/>
                    </a:lnTo>
                  </a:path>
                </a:pathLst>
              </a:custGeom>
              <a:noFill/>
              <a:ln w="111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1AA963A3-F679-4836-BCF9-FB60254F1132}"/>
                  </a:ext>
                </a:extLst>
              </p:cNvPr>
              <p:cNvSpPr>
                <a:spLocks noChangeArrowheads="1"/>
              </p:cNvSpPr>
              <p:nvPr/>
            </p:nvSpPr>
            <p:spPr bwMode="auto">
              <a:xfrm>
                <a:off x="5527675" y="2381253"/>
                <a:ext cx="792162" cy="39688"/>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8" name="Freeform 10">
                <a:extLst>
                  <a:ext uri="{FF2B5EF4-FFF2-40B4-BE49-F238E27FC236}">
                    <a16:creationId xmlns:a16="http://schemas.microsoft.com/office/drawing/2014/main" id="{43F8A16B-1D63-43B9-B3DE-66CF487B107D}"/>
                  </a:ext>
                </a:extLst>
              </p:cNvPr>
              <p:cNvSpPr>
                <a:spLocks/>
              </p:cNvSpPr>
              <p:nvPr/>
            </p:nvSpPr>
            <p:spPr bwMode="auto">
              <a:xfrm>
                <a:off x="5527675" y="2420940"/>
                <a:ext cx="792162" cy="19050"/>
              </a:xfrm>
              <a:custGeom>
                <a:avLst/>
                <a:gdLst>
                  <a:gd name="T0" fmla="*/ 284 w 300"/>
                  <a:gd name="T1" fmla="*/ 7 h 7"/>
                  <a:gd name="T2" fmla="*/ 18 w 300"/>
                  <a:gd name="T3" fmla="*/ 7 h 7"/>
                  <a:gd name="T4" fmla="*/ 1 w 300"/>
                  <a:gd name="T5" fmla="*/ 1 h 7"/>
                  <a:gd name="T6" fmla="*/ 0 w 300"/>
                  <a:gd name="T7" fmla="*/ 0 h 7"/>
                  <a:gd name="T8" fmla="*/ 300 w 300"/>
                  <a:gd name="T9" fmla="*/ 0 h 7"/>
                  <a:gd name="T10" fmla="*/ 298 w 300"/>
                  <a:gd name="T11" fmla="*/ 2 h 7"/>
                  <a:gd name="T12" fmla="*/ 284 w 30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00" h="7">
                    <a:moveTo>
                      <a:pt x="284" y="7"/>
                    </a:moveTo>
                    <a:cubicBezTo>
                      <a:pt x="18" y="7"/>
                      <a:pt x="18" y="7"/>
                      <a:pt x="18" y="7"/>
                    </a:cubicBezTo>
                    <a:cubicBezTo>
                      <a:pt x="12" y="7"/>
                      <a:pt x="6" y="5"/>
                      <a:pt x="1" y="1"/>
                    </a:cubicBezTo>
                    <a:cubicBezTo>
                      <a:pt x="0" y="0"/>
                      <a:pt x="0" y="0"/>
                      <a:pt x="0" y="0"/>
                    </a:cubicBezTo>
                    <a:cubicBezTo>
                      <a:pt x="300" y="0"/>
                      <a:pt x="300" y="0"/>
                      <a:pt x="300" y="0"/>
                    </a:cubicBezTo>
                    <a:cubicBezTo>
                      <a:pt x="298" y="2"/>
                      <a:pt x="298" y="2"/>
                      <a:pt x="298" y="2"/>
                    </a:cubicBezTo>
                    <a:cubicBezTo>
                      <a:pt x="294" y="5"/>
                      <a:pt x="289" y="7"/>
                      <a:pt x="284" y="7"/>
                    </a:cubicBezTo>
                    <a:close/>
                  </a:path>
                </a:pathLst>
              </a:custGeom>
              <a:solidFill>
                <a:srgbClr val="FAC276"/>
              </a:solidFill>
              <a:ln w="1905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Freeform 13">
                <a:extLst>
                  <a:ext uri="{FF2B5EF4-FFF2-40B4-BE49-F238E27FC236}">
                    <a16:creationId xmlns:a16="http://schemas.microsoft.com/office/drawing/2014/main" id="{DF5BBD04-7D28-4A36-83AE-6074DC3FB5B9}"/>
                  </a:ext>
                </a:extLst>
              </p:cNvPr>
              <p:cNvSpPr>
                <a:spLocks/>
              </p:cNvSpPr>
              <p:nvPr/>
            </p:nvSpPr>
            <p:spPr bwMode="auto">
              <a:xfrm>
                <a:off x="5635625" y="2020890"/>
                <a:ext cx="584200" cy="257175"/>
              </a:xfrm>
              <a:custGeom>
                <a:avLst/>
                <a:gdLst>
                  <a:gd name="T0" fmla="*/ 0 w 221"/>
                  <a:gd name="T1" fmla="*/ 69 h 97"/>
                  <a:gd name="T2" fmla="*/ 24 w 221"/>
                  <a:gd name="T3" fmla="*/ 69 h 97"/>
                  <a:gd name="T4" fmla="*/ 28 w 221"/>
                  <a:gd name="T5" fmla="*/ 65 h 97"/>
                  <a:gd name="T6" fmla="*/ 28 w 221"/>
                  <a:gd name="T7" fmla="*/ 49 h 97"/>
                  <a:gd name="T8" fmla="*/ 33 w 221"/>
                  <a:gd name="T9" fmla="*/ 39 h 97"/>
                  <a:gd name="T10" fmla="*/ 44 w 221"/>
                  <a:gd name="T11" fmla="*/ 35 h 97"/>
                  <a:gd name="T12" fmla="*/ 58 w 221"/>
                  <a:gd name="T13" fmla="*/ 50 h 97"/>
                  <a:gd name="T14" fmla="*/ 58 w 221"/>
                  <a:gd name="T15" fmla="*/ 64 h 97"/>
                  <a:gd name="T16" fmla="*/ 60 w 221"/>
                  <a:gd name="T17" fmla="*/ 69 h 97"/>
                  <a:gd name="T18" fmla="*/ 66 w 221"/>
                  <a:gd name="T19" fmla="*/ 70 h 97"/>
                  <a:gd name="T20" fmla="*/ 72 w 221"/>
                  <a:gd name="T21" fmla="*/ 63 h 97"/>
                  <a:gd name="T22" fmla="*/ 72 w 221"/>
                  <a:gd name="T23" fmla="*/ 27 h 97"/>
                  <a:gd name="T24" fmla="*/ 77 w 221"/>
                  <a:gd name="T25" fmla="*/ 16 h 97"/>
                  <a:gd name="T26" fmla="*/ 89 w 221"/>
                  <a:gd name="T27" fmla="*/ 13 h 97"/>
                  <a:gd name="T28" fmla="*/ 102 w 221"/>
                  <a:gd name="T29" fmla="*/ 27 h 97"/>
                  <a:gd name="T30" fmla="*/ 102 w 221"/>
                  <a:gd name="T31" fmla="*/ 90 h 97"/>
                  <a:gd name="T32" fmla="*/ 105 w 221"/>
                  <a:gd name="T33" fmla="*/ 95 h 97"/>
                  <a:gd name="T34" fmla="*/ 110 w 221"/>
                  <a:gd name="T35" fmla="*/ 96 h 97"/>
                  <a:gd name="T36" fmla="*/ 116 w 221"/>
                  <a:gd name="T37" fmla="*/ 89 h 97"/>
                  <a:gd name="T38" fmla="*/ 116 w 221"/>
                  <a:gd name="T39" fmla="*/ 15 h 97"/>
                  <a:gd name="T40" fmla="*/ 121 w 221"/>
                  <a:gd name="T41" fmla="*/ 4 h 97"/>
                  <a:gd name="T42" fmla="*/ 133 w 221"/>
                  <a:gd name="T43" fmla="*/ 1 h 97"/>
                  <a:gd name="T44" fmla="*/ 147 w 221"/>
                  <a:gd name="T45" fmla="*/ 15 h 97"/>
                  <a:gd name="T46" fmla="*/ 147 w 221"/>
                  <a:gd name="T47" fmla="*/ 34 h 97"/>
                  <a:gd name="T48" fmla="*/ 149 w 221"/>
                  <a:gd name="T49" fmla="*/ 39 h 97"/>
                  <a:gd name="T50" fmla="*/ 154 w 221"/>
                  <a:gd name="T51" fmla="*/ 41 h 97"/>
                  <a:gd name="T52" fmla="*/ 161 w 221"/>
                  <a:gd name="T53" fmla="*/ 34 h 97"/>
                  <a:gd name="T54" fmla="*/ 161 w 221"/>
                  <a:gd name="T55" fmla="*/ 15 h 97"/>
                  <a:gd name="T56" fmla="*/ 166 w 221"/>
                  <a:gd name="T57" fmla="*/ 4 h 97"/>
                  <a:gd name="T58" fmla="*/ 177 w 221"/>
                  <a:gd name="T59" fmla="*/ 1 h 97"/>
                  <a:gd name="T60" fmla="*/ 191 w 221"/>
                  <a:gd name="T61" fmla="*/ 15 h 97"/>
                  <a:gd name="T62" fmla="*/ 191 w 221"/>
                  <a:gd name="T63" fmla="*/ 61 h 97"/>
                  <a:gd name="T64" fmla="*/ 195 w 221"/>
                  <a:gd name="T65" fmla="*/ 65 h 97"/>
                  <a:gd name="T66" fmla="*/ 221 w 221"/>
                  <a:gd name="T67" fmla="*/ 6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1" h="97">
                    <a:moveTo>
                      <a:pt x="0" y="69"/>
                    </a:moveTo>
                    <a:cubicBezTo>
                      <a:pt x="24" y="69"/>
                      <a:pt x="24" y="69"/>
                      <a:pt x="24" y="69"/>
                    </a:cubicBezTo>
                    <a:cubicBezTo>
                      <a:pt x="26" y="69"/>
                      <a:pt x="28" y="67"/>
                      <a:pt x="28" y="65"/>
                    </a:cubicBezTo>
                    <a:cubicBezTo>
                      <a:pt x="28" y="49"/>
                      <a:pt x="28" y="49"/>
                      <a:pt x="28" y="49"/>
                    </a:cubicBezTo>
                    <a:cubicBezTo>
                      <a:pt x="28" y="45"/>
                      <a:pt x="30" y="41"/>
                      <a:pt x="33" y="39"/>
                    </a:cubicBezTo>
                    <a:cubicBezTo>
                      <a:pt x="36" y="36"/>
                      <a:pt x="40" y="35"/>
                      <a:pt x="44" y="35"/>
                    </a:cubicBezTo>
                    <a:cubicBezTo>
                      <a:pt x="52" y="36"/>
                      <a:pt x="58" y="42"/>
                      <a:pt x="58" y="50"/>
                    </a:cubicBezTo>
                    <a:cubicBezTo>
                      <a:pt x="58" y="64"/>
                      <a:pt x="58" y="64"/>
                      <a:pt x="58" y="64"/>
                    </a:cubicBezTo>
                    <a:cubicBezTo>
                      <a:pt x="58" y="66"/>
                      <a:pt x="59" y="67"/>
                      <a:pt x="60" y="69"/>
                    </a:cubicBezTo>
                    <a:cubicBezTo>
                      <a:pt x="62" y="70"/>
                      <a:pt x="64" y="71"/>
                      <a:pt x="66" y="70"/>
                    </a:cubicBezTo>
                    <a:cubicBezTo>
                      <a:pt x="69" y="70"/>
                      <a:pt x="72" y="67"/>
                      <a:pt x="72" y="63"/>
                    </a:cubicBezTo>
                    <a:cubicBezTo>
                      <a:pt x="72" y="27"/>
                      <a:pt x="72" y="27"/>
                      <a:pt x="72" y="27"/>
                    </a:cubicBezTo>
                    <a:cubicBezTo>
                      <a:pt x="72" y="23"/>
                      <a:pt x="74" y="19"/>
                      <a:pt x="77" y="16"/>
                    </a:cubicBezTo>
                    <a:cubicBezTo>
                      <a:pt x="80" y="14"/>
                      <a:pt x="85" y="12"/>
                      <a:pt x="89" y="13"/>
                    </a:cubicBezTo>
                    <a:cubicBezTo>
                      <a:pt x="96" y="13"/>
                      <a:pt x="102" y="20"/>
                      <a:pt x="102" y="27"/>
                    </a:cubicBezTo>
                    <a:cubicBezTo>
                      <a:pt x="102" y="90"/>
                      <a:pt x="102" y="90"/>
                      <a:pt x="102" y="90"/>
                    </a:cubicBezTo>
                    <a:cubicBezTo>
                      <a:pt x="102" y="92"/>
                      <a:pt x="103" y="93"/>
                      <a:pt x="105" y="95"/>
                    </a:cubicBezTo>
                    <a:cubicBezTo>
                      <a:pt x="106" y="96"/>
                      <a:pt x="108" y="97"/>
                      <a:pt x="110" y="96"/>
                    </a:cubicBezTo>
                    <a:cubicBezTo>
                      <a:pt x="114" y="96"/>
                      <a:pt x="116" y="93"/>
                      <a:pt x="116" y="89"/>
                    </a:cubicBezTo>
                    <a:cubicBezTo>
                      <a:pt x="116" y="15"/>
                      <a:pt x="116" y="15"/>
                      <a:pt x="116" y="15"/>
                    </a:cubicBezTo>
                    <a:cubicBezTo>
                      <a:pt x="116" y="11"/>
                      <a:pt x="118" y="7"/>
                      <a:pt x="121" y="4"/>
                    </a:cubicBezTo>
                    <a:cubicBezTo>
                      <a:pt x="125" y="2"/>
                      <a:pt x="129" y="0"/>
                      <a:pt x="133" y="1"/>
                    </a:cubicBezTo>
                    <a:cubicBezTo>
                      <a:pt x="141" y="1"/>
                      <a:pt x="147" y="8"/>
                      <a:pt x="147" y="15"/>
                    </a:cubicBezTo>
                    <a:cubicBezTo>
                      <a:pt x="147" y="34"/>
                      <a:pt x="147" y="34"/>
                      <a:pt x="147" y="34"/>
                    </a:cubicBezTo>
                    <a:cubicBezTo>
                      <a:pt x="147" y="36"/>
                      <a:pt x="148" y="38"/>
                      <a:pt x="149" y="39"/>
                    </a:cubicBezTo>
                    <a:cubicBezTo>
                      <a:pt x="150" y="40"/>
                      <a:pt x="152" y="41"/>
                      <a:pt x="154" y="41"/>
                    </a:cubicBezTo>
                    <a:cubicBezTo>
                      <a:pt x="158" y="40"/>
                      <a:pt x="161" y="37"/>
                      <a:pt x="161" y="34"/>
                    </a:cubicBezTo>
                    <a:cubicBezTo>
                      <a:pt x="161" y="15"/>
                      <a:pt x="161" y="15"/>
                      <a:pt x="161" y="15"/>
                    </a:cubicBezTo>
                    <a:cubicBezTo>
                      <a:pt x="161" y="11"/>
                      <a:pt x="163" y="7"/>
                      <a:pt x="166" y="4"/>
                    </a:cubicBezTo>
                    <a:cubicBezTo>
                      <a:pt x="169" y="2"/>
                      <a:pt x="173" y="0"/>
                      <a:pt x="177" y="1"/>
                    </a:cubicBezTo>
                    <a:cubicBezTo>
                      <a:pt x="185" y="1"/>
                      <a:pt x="191" y="8"/>
                      <a:pt x="191" y="15"/>
                    </a:cubicBezTo>
                    <a:cubicBezTo>
                      <a:pt x="191" y="61"/>
                      <a:pt x="191" y="61"/>
                      <a:pt x="191" y="61"/>
                    </a:cubicBezTo>
                    <a:cubicBezTo>
                      <a:pt x="191" y="63"/>
                      <a:pt x="193" y="65"/>
                      <a:pt x="195" y="65"/>
                    </a:cubicBezTo>
                    <a:cubicBezTo>
                      <a:pt x="221" y="65"/>
                      <a:pt x="221" y="65"/>
                      <a:pt x="221" y="65"/>
                    </a:cubicBezTo>
                  </a:path>
                </a:pathLst>
              </a:custGeom>
              <a:noFill/>
              <a:ln w="1111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Freeform 14">
                <a:extLst>
                  <a:ext uri="{FF2B5EF4-FFF2-40B4-BE49-F238E27FC236}">
                    <a16:creationId xmlns:a16="http://schemas.microsoft.com/office/drawing/2014/main" id="{1B98C06F-E047-4AD5-8A88-2BABB68E2232}"/>
                  </a:ext>
                </a:extLst>
              </p:cNvPr>
              <p:cNvSpPr>
                <a:spLocks/>
              </p:cNvSpPr>
              <p:nvPr/>
            </p:nvSpPr>
            <p:spPr bwMode="auto">
              <a:xfrm>
                <a:off x="5635625" y="2043115"/>
                <a:ext cx="584200" cy="254000"/>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111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9" name="Group 4">
              <a:extLst>
                <a:ext uri="{FF2B5EF4-FFF2-40B4-BE49-F238E27FC236}">
                  <a16:creationId xmlns:a16="http://schemas.microsoft.com/office/drawing/2014/main" id="{528B5ABA-5E8A-40AB-81AD-19729CE8A200}"/>
                </a:ext>
              </a:extLst>
            </p:cNvPr>
            <p:cNvGrpSpPr>
              <a:grpSpLocks noChangeAspect="1"/>
            </p:cNvGrpSpPr>
            <p:nvPr/>
          </p:nvGrpSpPr>
          <p:grpSpPr bwMode="auto">
            <a:xfrm>
              <a:off x="8288944" y="3242643"/>
              <a:ext cx="271283" cy="416667"/>
              <a:chOff x="4377" y="1709"/>
              <a:chExt cx="362" cy="556"/>
            </a:xfrm>
          </p:grpSpPr>
          <p:sp>
            <p:nvSpPr>
              <p:cNvPr id="10" name="Freeform 5">
                <a:extLst>
                  <a:ext uri="{FF2B5EF4-FFF2-40B4-BE49-F238E27FC236}">
                    <a16:creationId xmlns:a16="http://schemas.microsoft.com/office/drawing/2014/main" id="{B539AB61-0C74-4B0A-A286-4AC0A493B472}"/>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rgbClr val="F7A028"/>
              </a:solid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1" name="Oval 6">
                <a:extLst>
                  <a:ext uri="{FF2B5EF4-FFF2-40B4-BE49-F238E27FC236}">
                    <a16:creationId xmlns:a16="http://schemas.microsoft.com/office/drawing/2014/main" id="{92D996E5-0E13-4AAA-9DF0-EE96EBC2BC04}"/>
                  </a:ext>
                </a:extLst>
              </p:cNvPr>
              <p:cNvSpPr>
                <a:spLocks noChangeArrowheads="1"/>
              </p:cNvSpPr>
              <p:nvPr/>
            </p:nvSpPr>
            <p:spPr bwMode="auto">
              <a:xfrm>
                <a:off x="4535" y="2172"/>
                <a:ext cx="64" cy="6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2" name="Freeform 8">
                <a:extLst>
                  <a:ext uri="{FF2B5EF4-FFF2-40B4-BE49-F238E27FC236}">
                    <a16:creationId xmlns:a16="http://schemas.microsoft.com/office/drawing/2014/main" id="{1575D4AC-2417-4F75-9A30-B0981DD64B56}"/>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rgbClr val="FAC2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prstClr val="white"/>
                  </a:solidFill>
                  <a:effectLst/>
                  <a:uLnTx/>
                  <a:uFillTx/>
                  <a:latin typeface="Arial"/>
                  <a:ea typeface="+mn-ea"/>
                  <a:cs typeface="+mn-cs"/>
                </a:endParaRPr>
              </a:p>
            </p:txBody>
          </p:sp>
          <p:sp>
            <p:nvSpPr>
              <p:cNvPr id="13" name="Freeform 7">
                <a:extLst>
                  <a:ext uri="{FF2B5EF4-FFF2-40B4-BE49-F238E27FC236}">
                    <a16:creationId xmlns:a16="http://schemas.microsoft.com/office/drawing/2014/main" id="{5CA894D5-E4A1-42B4-B325-DAEDF658673C}"/>
                  </a:ext>
                </a:extLst>
              </p:cNvPr>
              <p:cNvSpPr>
                <a:spLocks/>
              </p:cNvSpPr>
              <p:nvPr/>
            </p:nvSpPr>
            <p:spPr bwMode="auto">
              <a:xfrm>
                <a:off x="4410" y="1745"/>
                <a:ext cx="295" cy="404"/>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spTree>
    <p:extLst>
      <p:ext uri="{BB962C8B-B14F-4D97-AF65-F5344CB8AC3E}">
        <p14:creationId xmlns:p14="http://schemas.microsoft.com/office/powerpoint/2010/main" val="111970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50"/>
                                  </p:stCondLst>
                                  <p:childTnLst>
                                    <p:animMotion origin="layout" path="M -4.16667E-6 -2.46914E-6 L 0.03681 -2.46914E-6 " pathEditMode="relative" rAng="0" ptsTypes="AA">
                                      <p:cBhvr>
                                        <p:cTn id="9" dur="500" spd="-100000" fill="hold"/>
                                        <p:tgtEl>
                                          <p:spTgt spid="4"/>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5000"/>
              </a:schemeClr>
            </a:gs>
            <a:gs pos="100000">
              <a:schemeClr val="tx2">
                <a:lumMod val="10000"/>
              </a:schemeClr>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9D77C27-5C6C-428F-B493-9E22C6D35E04}"/>
              </a:ext>
            </a:extLst>
          </p:cNvPr>
          <p:cNvGrpSpPr/>
          <p:nvPr/>
        </p:nvGrpSpPr>
        <p:grpSpPr>
          <a:xfrm>
            <a:off x="390670" y="4411409"/>
            <a:ext cx="8333579" cy="283127"/>
            <a:chOff x="1234654" y="11235041"/>
            <a:chExt cx="26340798" cy="894910"/>
          </a:xfrm>
        </p:grpSpPr>
        <p:pic>
          <p:nvPicPr>
            <p:cNvPr id="4" name="Image" descr="Image">
              <a:extLst>
                <a:ext uri="{FF2B5EF4-FFF2-40B4-BE49-F238E27FC236}">
                  <a16:creationId xmlns:a16="http://schemas.microsoft.com/office/drawing/2014/main" id="{5DE2B055-CF27-46BC-A78D-C42EE161451D}"/>
                </a:ext>
              </a:extLst>
            </p:cNvPr>
            <p:cNvPicPr>
              <a:picLocks noChangeAspect="1"/>
            </p:cNvPicPr>
            <p:nvPr/>
          </p:nvPicPr>
          <p:blipFill>
            <a:blip r:embed="rId2">
              <a:extLst/>
            </a:blip>
            <a:stretch>
              <a:fillRect/>
            </a:stretch>
          </p:blipFill>
          <p:spPr>
            <a:xfrm>
              <a:off x="22889680" y="11520439"/>
              <a:ext cx="473671" cy="201562"/>
            </a:xfrm>
            <a:prstGeom prst="rect">
              <a:avLst/>
            </a:prstGeom>
            <a:ln w="12700">
              <a:miter lim="400000"/>
            </a:ln>
          </p:spPr>
        </p:pic>
        <p:pic>
          <p:nvPicPr>
            <p:cNvPr id="5" name="Picture 4">
              <a:extLst>
                <a:ext uri="{FF2B5EF4-FFF2-40B4-BE49-F238E27FC236}">
                  <a16:creationId xmlns:a16="http://schemas.microsoft.com/office/drawing/2014/main" id="{99A8D0DE-43BF-48B1-870A-79F58CB89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4217" y="11474825"/>
              <a:ext cx="637032" cy="346787"/>
            </a:xfrm>
            <a:prstGeom prst="rect">
              <a:avLst/>
            </a:prstGeom>
          </p:spPr>
        </p:pic>
        <p:pic>
          <p:nvPicPr>
            <p:cNvPr id="6" name="Picture 5">
              <a:extLst>
                <a:ext uri="{FF2B5EF4-FFF2-40B4-BE49-F238E27FC236}">
                  <a16:creationId xmlns:a16="http://schemas.microsoft.com/office/drawing/2014/main" id="{D57BEE24-EE07-4C97-A1FD-102064B7B7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62127" y="11235041"/>
              <a:ext cx="894910" cy="894910"/>
            </a:xfrm>
            <a:prstGeom prst="rect">
              <a:avLst/>
            </a:prstGeom>
          </p:spPr>
        </p:pic>
        <p:pic>
          <p:nvPicPr>
            <p:cNvPr id="7" name="Picture 6">
              <a:extLst>
                <a:ext uri="{FF2B5EF4-FFF2-40B4-BE49-F238E27FC236}">
                  <a16:creationId xmlns:a16="http://schemas.microsoft.com/office/drawing/2014/main" id="{360D298B-C915-414A-AEED-AB0E02BCF7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57911" y="11308180"/>
              <a:ext cx="1082842" cy="516154"/>
            </a:xfrm>
            <a:prstGeom prst="rect">
              <a:avLst/>
            </a:prstGeom>
          </p:spPr>
        </p:pic>
        <p:pic>
          <p:nvPicPr>
            <p:cNvPr id="8" name="Picture 7">
              <a:extLst>
                <a:ext uri="{FF2B5EF4-FFF2-40B4-BE49-F238E27FC236}">
                  <a16:creationId xmlns:a16="http://schemas.microsoft.com/office/drawing/2014/main" id="{38B0B244-0A10-4ADE-A9D5-5823A33AB99D}"/>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377815" y="11407970"/>
              <a:ext cx="462247" cy="426500"/>
            </a:xfrm>
            <a:prstGeom prst="rect">
              <a:avLst/>
            </a:prstGeom>
          </p:spPr>
        </p:pic>
        <p:pic>
          <p:nvPicPr>
            <p:cNvPr id="9" name="Picture 8">
              <a:extLst>
                <a:ext uri="{FF2B5EF4-FFF2-40B4-BE49-F238E27FC236}">
                  <a16:creationId xmlns:a16="http://schemas.microsoft.com/office/drawing/2014/main" id="{DD4FA3FD-F7F0-40F1-B5FB-B04F5DF02A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99436" y="11335784"/>
              <a:ext cx="889014" cy="560400"/>
            </a:xfrm>
            <a:prstGeom prst="rect">
              <a:avLst/>
            </a:prstGeom>
          </p:spPr>
        </p:pic>
        <p:pic>
          <p:nvPicPr>
            <p:cNvPr id="10" name="Picture 9">
              <a:extLst>
                <a:ext uri="{FF2B5EF4-FFF2-40B4-BE49-F238E27FC236}">
                  <a16:creationId xmlns:a16="http://schemas.microsoft.com/office/drawing/2014/main" id="{F3671645-F2FB-45BA-A5B8-F5FB88F7D1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12926" y="11420616"/>
              <a:ext cx="471375" cy="436809"/>
            </a:xfrm>
            <a:prstGeom prst="rect">
              <a:avLst/>
            </a:prstGeom>
          </p:spPr>
        </p:pic>
        <p:pic>
          <p:nvPicPr>
            <p:cNvPr id="11" name="Picture 10">
              <a:extLst>
                <a:ext uri="{FF2B5EF4-FFF2-40B4-BE49-F238E27FC236}">
                  <a16:creationId xmlns:a16="http://schemas.microsoft.com/office/drawing/2014/main" id="{DF6D9623-EE7F-48C2-95C4-34743BA3B0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20443" y="11407970"/>
              <a:ext cx="668595" cy="409889"/>
            </a:xfrm>
            <a:prstGeom prst="rect">
              <a:avLst/>
            </a:prstGeom>
          </p:spPr>
        </p:pic>
        <p:pic>
          <p:nvPicPr>
            <p:cNvPr id="12" name="Picture 11">
              <a:extLst>
                <a:ext uri="{FF2B5EF4-FFF2-40B4-BE49-F238E27FC236}">
                  <a16:creationId xmlns:a16="http://schemas.microsoft.com/office/drawing/2014/main" id="{52F7B6BE-D402-4B69-B2F0-86A42D4BE2F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64133" y="11502535"/>
              <a:ext cx="801740" cy="330127"/>
            </a:xfrm>
            <a:prstGeom prst="rect">
              <a:avLst/>
            </a:prstGeom>
          </p:spPr>
        </p:pic>
        <p:pic>
          <p:nvPicPr>
            <p:cNvPr id="13" name="Picture 12">
              <a:extLst>
                <a:ext uri="{FF2B5EF4-FFF2-40B4-BE49-F238E27FC236}">
                  <a16:creationId xmlns:a16="http://schemas.microsoft.com/office/drawing/2014/main" id="{DD9266C7-AA05-4F8D-A423-7AADB9617C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004693" y="11414534"/>
              <a:ext cx="579890" cy="553680"/>
            </a:xfrm>
            <a:prstGeom prst="rect">
              <a:avLst/>
            </a:prstGeom>
          </p:spPr>
        </p:pic>
        <p:pic>
          <p:nvPicPr>
            <p:cNvPr id="14" name="Picture 13">
              <a:extLst>
                <a:ext uri="{FF2B5EF4-FFF2-40B4-BE49-F238E27FC236}">
                  <a16:creationId xmlns:a16="http://schemas.microsoft.com/office/drawing/2014/main" id="{9CD589FF-F55C-465F-8A01-137F4B0885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34654" y="11466318"/>
              <a:ext cx="1295831" cy="332604"/>
            </a:xfrm>
            <a:prstGeom prst="rect">
              <a:avLst/>
            </a:prstGeom>
          </p:spPr>
        </p:pic>
        <p:pic>
          <p:nvPicPr>
            <p:cNvPr id="15" name="image92.png" descr="image92.png">
              <a:extLst>
                <a:ext uri="{FF2B5EF4-FFF2-40B4-BE49-F238E27FC236}">
                  <a16:creationId xmlns:a16="http://schemas.microsoft.com/office/drawing/2014/main" id="{0A8DDFF1-206F-49B3-9BA0-2C028F4ABB08}"/>
                </a:ext>
              </a:extLst>
            </p:cNvPr>
            <p:cNvPicPr>
              <a:picLocks noChangeAspect="1"/>
            </p:cNvPicPr>
            <p:nvPr/>
          </p:nvPicPr>
          <p:blipFill>
            <a:blip r:embed="rId14">
              <a:extLst/>
            </a:blip>
            <a:stretch>
              <a:fillRect/>
            </a:stretch>
          </p:blipFill>
          <p:spPr>
            <a:xfrm>
              <a:off x="13673432" y="11545755"/>
              <a:ext cx="517737" cy="326991"/>
            </a:xfrm>
            <a:prstGeom prst="rect">
              <a:avLst/>
            </a:prstGeom>
            <a:ln w="12700">
              <a:miter lim="400000"/>
            </a:ln>
          </p:spPr>
        </p:pic>
        <p:pic>
          <p:nvPicPr>
            <p:cNvPr id="16" name="McCormick.png" descr="McCormick.png">
              <a:extLst>
                <a:ext uri="{FF2B5EF4-FFF2-40B4-BE49-F238E27FC236}">
                  <a16:creationId xmlns:a16="http://schemas.microsoft.com/office/drawing/2014/main" id="{6F604FEE-CC7B-4764-8F2D-85A43D186F19}"/>
                </a:ext>
              </a:extLst>
            </p:cNvPr>
            <p:cNvPicPr>
              <a:picLocks noChangeAspect="1"/>
            </p:cNvPicPr>
            <p:nvPr/>
          </p:nvPicPr>
          <p:blipFill>
            <a:blip r:embed="rId15">
              <a:extLst/>
            </a:blip>
            <a:stretch>
              <a:fillRect/>
            </a:stretch>
          </p:blipFill>
          <p:spPr>
            <a:xfrm>
              <a:off x="16612472" y="11466319"/>
              <a:ext cx="490577" cy="356486"/>
            </a:xfrm>
            <a:prstGeom prst="rect">
              <a:avLst/>
            </a:prstGeom>
            <a:ln w="12700">
              <a:miter lim="400000"/>
            </a:ln>
          </p:spPr>
        </p:pic>
        <p:pic>
          <p:nvPicPr>
            <p:cNvPr id="17" name="image109.png" descr="image109.png">
              <a:extLst>
                <a:ext uri="{FF2B5EF4-FFF2-40B4-BE49-F238E27FC236}">
                  <a16:creationId xmlns:a16="http://schemas.microsoft.com/office/drawing/2014/main" id="{9ED8BB2B-FB29-4490-BC78-5D6289715447}"/>
                </a:ext>
              </a:extLst>
            </p:cNvPr>
            <p:cNvPicPr>
              <a:picLocks noChangeAspect="1"/>
            </p:cNvPicPr>
            <p:nvPr/>
          </p:nvPicPr>
          <p:blipFill>
            <a:blip r:embed="rId16">
              <a:extLst/>
            </a:blip>
            <a:stretch>
              <a:fillRect/>
            </a:stretch>
          </p:blipFill>
          <p:spPr>
            <a:xfrm>
              <a:off x="15077671" y="11474825"/>
              <a:ext cx="436993" cy="324887"/>
            </a:xfrm>
            <a:prstGeom prst="rect">
              <a:avLst/>
            </a:prstGeom>
            <a:ln w="12700">
              <a:miter lim="400000"/>
            </a:ln>
          </p:spPr>
        </p:pic>
        <p:pic>
          <p:nvPicPr>
            <p:cNvPr id="18" name="Picture 17">
              <a:extLst>
                <a:ext uri="{FF2B5EF4-FFF2-40B4-BE49-F238E27FC236}">
                  <a16:creationId xmlns:a16="http://schemas.microsoft.com/office/drawing/2014/main" id="{8169F03B-0C44-4FA2-B968-AB8264F0F06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93518" y="11503320"/>
              <a:ext cx="903247" cy="332395"/>
            </a:xfrm>
            <a:prstGeom prst="rect">
              <a:avLst/>
            </a:prstGeom>
          </p:spPr>
        </p:pic>
        <p:pic>
          <p:nvPicPr>
            <p:cNvPr id="19" name="Picture 18">
              <a:extLst>
                <a:ext uri="{FF2B5EF4-FFF2-40B4-BE49-F238E27FC236}">
                  <a16:creationId xmlns:a16="http://schemas.microsoft.com/office/drawing/2014/main" id="{07895515-CE9F-4507-9204-81FC4F842F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393097" y="11442819"/>
              <a:ext cx="1182355" cy="453365"/>
            </a:xfrm>
            <a:prstGeom prst="rect">
              <a:avLst/>
            </a:prstGeom>
          </p:spPr>
        </p:pic>
      </p:grpSp>
      <p:grpSp>
        <p:nvGrpSpPr>
          <p:cNvPr id="20" name="Group 19">
            <a:extLst>
              <a:ext uri="{FF2B5EF4-FFF2-40B4-BE49-F238E27FC236}">
                <a16:creationId xmlns:a16="http://schemas.microsoft.com/office/drawing/2014/main" id="{614032C3-611F-4E1A-85F1-805B15B18DD4}"/>
              </a:ext>
            </a:extLst>
          </p:cNvPr>
          <p:cNvGrpSpPr/>
          <p:nvPr/>
        </p:nvGrpSpPr>
        <p:grpSpPr>
          <a:xfrm>
            <a:off x="387709" y="4063738"/>
            <a:ext cx="8276351" cy="218186"/>
            <a:chOff x="1225294" y="10817849"/>
            <a:chExt cx="26159910" cy="689644"/>
          </a:xfrm>
        </p:grpSpPr>
        <p:pic>
          <p:nvPicPr>
            <p:cNvPr id="21" name="Picture 20">
              <a:extLst>
                <a:ext uri="{FF2B5EF4-FFF2-40B4-BE49-F238E27FC236}">
                  <a16:creationId xmlns:a16="http://schemas.microsoft.com/office/drawing/2014/main" id="{6D46B4F6-F686-4829-BD6D-3D67B654412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663458" y="11017966"/>
              <a:ext cx="926115" cy="289411"/>
            </a:xfrm>
            <a:prstGeom prst="rect">
              <a:avLst/>
            </a:prstGeom>
          </p:spPr>
        </p:pic>
        <p:pic>
          <p:nvPicPr>
            <p:cNvPr id="22" name="Picture 21">
              <a:extLst>
                <a:ext uri="{FF2B5EF4-FFF2-40B4-BE49-F238E27FC236}">
                  <a16:creationId xmlns:a16="http://schemas.microsoft.com/office/drawing/2014/main" id="{5FD63345-1152-49F2-872B-CAEC5CE2123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4508554" y="11076729"/>
              <a:ext cx="981556" cy="171885"/>
            </a:xfrm>
            <a:prstGeom prst="rect">
              <a:avLst/>
            </a:prstGeom>
          </p:spPr>
        </p:pic>
        <p:pic>
          <p:nvPicPr>
            <p:cNvPr id="23" name="Picture 22">
              <a:extLst>
                <a:ext uri="{FF2B5EF4-FFF2-40B4-BE49-F238E27FC236}">
                  <a16:creationId xmlns:a16="http://schemas.microsoft.com/office/drawing/2014/main" id="{759BD3BA-C30C-457F-910E-44637326007C}"/>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1303320" y="10979300"/>
              <a:ext cx="611236" cy="366742"/>
            </a:xfrm>
            <a:prstGeom prst="rect">
              <a:avLst/>
            </a:prstGeom>
          </p:spPr>
        </p:pic>
        <p:pic>
          <p:nvPicPr>
            <p:cNvPr id="24" name="Picture 23">
              <a:extLst>
                <a:ext uri="{FF2B5EF4-FFF2-40B4-BE49-F238E27FC236}">
                  <a16:creationId xmlns:a16="http://schemas.microsoft.com/office/drawing/2014/main" id="{F85A4D32-9677-4EA6-B1C0-66777AE5F9F5}"/>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25294" y="10817849"/>
              <a:ext cx="1314551" cy="689644"/>
            </a:xfrm>
            <a:prstGeom prst="rect">
              <a:avLst/>
            </a:prstGeom>
          </p:spPr>
        </p:pic>
        <p:pic>
          <p:nvPicPr>
            <p:cNvPr id="25" name="Picture 24">
              <a:extLst>
                <a:ext uri="{FF2B5EF4-FFF2-40B4-BE49-F238E27FC236}">
                  <a16:creationId xmlns:a16="http://schemas.microsoft.com/office/drawing/2014/main" id="{D1985CFA-9887-4D84-92E6-81A343E1837D}"/>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518395" y="11043711"/>
              <a:ext cx="851095" cy="237920"/>
            </a:xfrm>
            <a:prstGeom prst="rect">
              <a:avLst/>
            </a:prstGeom>
          </p:spPr>
        </p:pic>
        <p:pic>
          <p:nvPicPr>
            <p:cNvPr id="26" name="Picture 25">
              <a:extLst>
                <a:ext uri="{FF2B5EF4-FFF2-40B4-BE49-F238E27FC236}">
                  <a16:creationId xmlns:a16="http://schemas.microsoft.com/office/drawing/2014/main" id="{69B181EF-166C-44C7-8758-D9B029F13A94}"/>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482007" y="10919793"/>
              <a:ext cx="533213" cy="485757"/>
            </a:xfrm>
            <a:prstGeom prst="rect">
              <a:avLst/>
            </a:prstGeom>
          </p:spPr>
        </p:pic>
        <p:pic>
          <p:nvPicPr>
            <p:cNvPr id="27" name="Picture 26">
              <a:extLst>
                <a:ext uri="{FF2B5EF4-FFF2-40B4-BE49-F238E27FC236}">
                  <a16:creationId xmlns:a16="http://schemas.microsoft.com/office/drawing/2014/main" id="{018BA407-DEF2-42F2-9AB1-2097893BF77D}"/>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921963" y="10866045"/>
              <a:ext cx="1046357" cy="593252"/>
            </a:xfrm>
            <a:prstGeom prst="rect">
              <a:avLst/>
            </a:prstGeom>
          </p:spPr>
        </p:pic>
        <p:pic>
          <p:nvPicPr>
            <p:cNvPr id="28" name="Picture 27">
              <a:extLst>
                <a:ext uri="{FF2B5EF4-FFF2-40B4-BE49-F238E27FC236}">
                  <a16:creationId xmlns:a16="http://schemas.microsoft.com/office/drawing/2014/main" id="{7CC48BBF-C963-4E90-8E1D-BA3BA862E52A}"/>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681861" y="11053417"/>
              <a:ext cx="745758" cy="218508"/>
            </a:xfrm>
            <a:prstGeom prst="rect">
              <a:avLst/>
            </a:prstGeom>
          </p:spPr>
        </p:pic>
        <p:pic>
          <p:nvPicPr>
            <p:cNvPr id="29" name="Picture 28">
              <a:extLst>
                <a:ext uri="{FF2B5EF4-FFF2-40B4-BE49-F238E27FC236}">
                  <a16:creationId xmlns:a16="http://schemas.microsoft.com/office/drawing/2014/main" id="{CDF08A78-DD27-4A47-B681-22E7513EC03A}"/>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116154" y="11060859"/>
              <a:ext cx="1097699" cy="203624"/>
            </a:xfrm>
            <a:prstGeom prst="rect">
              <a:avLst/>
            </a:prstGeom>
          </p:spPr>
        </p:pic>
        <p:pic>
          <p:nvPicPr>
            <p:cNvPr id="30" name="Picture 29">
              <a:extLst>
                <a:ext uri="{FF2B5EF4-FFF2-40B4-BE49-F238E27FC236}">
                  <a16:creationId xmlns:a16="http://schemas.microsoft.com/office/drawing/2014/main" id="{88D90E62-D439-486E-BD59-D33028357EB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802437" y="10926825"/>
              <a:ext cx="984402" cy="471692"/>
            </a:xfrm>
            <a:prstGeom prst="rect">
              <a:avLst/>
            </a:prstGeom>
          </p:spPr>
        </p:pic>
        <p:pic>
          <p:nvPicPr>
            <p:cNvPr id="31" name="Picture 30">
              <a:extLst>
                <a:ext uri="{FF2B5EF4-FFF2-40B4-BE49-F238E27FC236}">
                  <a16:creationId xmlns:a16="http://schemas.microsoft.com/office/drawing/2014/main" id="{2DB581C1-1D23-4CAD-8D69-1A288667BEE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6583346" y="11066835"/>
              <a:ext cx="801858" cy="191672"/>
            </a:xfrm>
            <a:prstGeom prst="rect">
              <a:avLst/>
            </a:prstGeom>
          </p:spPr>
        </p:pic>
        <p:pic>
          <p:nvPicPr>
            <p:cNvPr id="32" name="Picture 31">
              <a:extLst>
                <a:ext uri="{FF2B5EF4-FFF2-40B4-BE49-F238E27FC236}">
                  <a16:creationId xmlns:a16="http://schemas.microsoft.com/office/drawing/2014/main" id="{0E0A2E9C-F3FF-4157-BC93-D7DA29B0DD9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9620501" y="10869987"/>
              <a:ext cx="978163" cy="585369"/>
            </a:xfrm>
            <a:prstGeom prst="rect">
              <a:avLst/>
            </a:prstGeom>
          </p:spPr>
        </p:pic>
        <p:pic>
          <p:nvPicPr>
            <p:cNvPr id="33" name="EA.png" descr="EA.png">
              <a:extLst>
                <a:ext uri="{FF2B5EF4-FFF2-40B4-BE49-F238E27FC236}">
                  <a16:creationId xmlns:a16="http://schemas.microsoft.com/office/drawing/2014/main" id="{2618F496-AAAF-4061-A7E0-4D55F4E5E09E}"/>
                </a:ext>
              </a:extLst>
            </p:cNvPr>
            <p:cNvPicPr>
              <a:picLocks noChangeAspect="1"/>
            </p:cNvPicPr>
            <p:nvPr/>
          </p:nvPicPr>
          <p:blipFill>
            <a:blip r:embed="rId31">
              <a:extLst/>
            </a:blip>
            <a:srcRect l="23512" t="14960" r="23512" b="14960"/>
            <a:stretch>
              <a:fillRect/>
            </a:stretch>
          </p:blipFill>
          <p:spPr>
            <a:xfrm>
              <a:off x="14957815" y="10844382"/>
              <a:ext cx="676705" cy="636578"/>
            </a:xfrm>
            <a:prstGeom prst="rect">
              <a:avLst/>
            </a:prstGeom>
            <a:ln w="12700">
              <a:miter lim="400000"/>
            </a:ln>
          </p:spPr>
        </p:pic>
        <p:pic>
          <p:nvPicPr>
            <p:cNvPr id="34" name="time inc.png" descr="time inc.png">
              <a:extLst>
                <a:ext uri="{FF2B5EF4-FFF2-40B4-BE49-F238E27FC236}">
                  <a16:creationId xmlns:a16="http://schemas.microsoft.com/office/drawing/2014/main" id="{9ECDA729-72FC-4B48-B86C-B4EAAD25F1C5}"/>
                </a:ext>
              </a:extLst>
            </p:cNvPr>
            <p:cNvPicPr>
              <a:picLocks noChangeAspect="1"/>
            </p:cNvPicPr>
            <p:nvPr/>
          </p:nvPicPr>
          <p:blipFill>
            <a:blip r:embed="rId32">
              <a:extLst/>
            </a:blip>
            <a:stretch>
              <a:fillRect/>
            </a:stretch>
          </p:blipFill>
          <p:spPr>
            <a:xfrm>
              <a:off x="16412345" y="11072845"/>
              <a:ext cx="890833" cy="179652"/>
            </a:xfrm>
            <a:prstGeom prst="rect">
              <a:avLst/>
            </a:prstGeom>
            <a:ln w="12700">
              <a:miter lim="400000"/>
            </a:ln>
          </p:spPr>
        </p:pic>
        <p:pic>
          <p:nvPicPr>
            <p:cNvPr id="35" name="Nvidia.png" descr="Nvidia.png">
              <a:extLst>
                <a:ext uri="{FF2B5EF4-FFF2-40B4-BE49-F238E27FC236}">
                  <a16:creationId xmlns:a16="http://schemas.microsoft.com/office/drawing/2014/main" id="{FA492BCF-8B74-48AA-A4C0-AACCE61E5D6D}"/>
                </a:ext>
              </a:extLst>
            </p:cNvPr>
            <p:cNvPicPr>
              <a:picLocks noChangeAspect="1"/>
            </p:cNvPicPr>
            <p:nvPr/>
          </p:nvPicPr>
          <p:blipFill>
            <a:blip r:embed="rId33">
              <a:extLst/>
            </a:blip>
            <a:stretch>
              <a:fillRect/>
            </a:stretch>
          </p:blipFill>
          <p:spPr>
            <a:xfrm>
              <a:off x="18260750" y="10941371"/>
              <a:ext cx="603965" cy="442601"/>
            </a:xfrm>
            <a:prstGeom prst="rect">
              <a:avLst/>
            </a:prstGeom>
            <a:ln w="12700">
              <a:miter lim="400000"/>
            </a:ln>
          </p:spPr>
        </p:pic>
        <p:pic>
          <p:nvPicPr>
            <p:cNvPr id="36" name="Picture 35">
              <a:extLst>
                <a:ext uri="{FF2B5EF4-FFF2-40B4-BE49-F238E27FC236}">
                  <a16:creationId xmlns:a16="http://schemas.microsoft.com/office/drawing/2014/main" id="{9B7365F7-1F54-4957-B993-E19DECA1ED90}"/>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3577829" y="10926357"/>
              <a:ext cx="708942" cy="472628"/>
            </a:xfrm>
            <a:prstGeom prst="rect">
              <a:avLst/>
            </a:prstGeom>
          </p:spPr>
        </p:pic>
      </p:grpSp>
      <p:grpSp>
        <p:nvGrpSpPr>
          <p:cNvPr id="37" name="Group 36">
            <a:extLst>
              <a:ext uri="{FF2B5EF4-FFF2-40B4-BE49-F238E27FC236}">
                <a16:creationId xmlns:a16="http://schemas.microsoft.com/office/drawing/2014/main" id="{1ED866A3-239B-4517-9D6F-663C74FB1885}"/>
              </a:ext>
            </a:extLst>
          </p:cNvPr>
          <p:cNvGrpSpPr/>
          <p:nvPr/>
        </p:nvGrpSpPr>
        <p:grpSpPr>
          <a:xfrm>
            <a:off x="433402" y="1970125"/>
            <a:ext cx="8230119" cy="156232"/>
            <a:chOff x="1369721" y="6886350"/>
            <a:chExt cx="26013779" cy="493818"/>
          </a:xfrm>
        </p:grpSpPr>
        <p:pic>
          <p:nvPicPr>
            <p:cNvPr id="38" name="Picture 37">
              <a:extLst>
                <a:ext uri="{FF2B5EF4-FFF2-40B4-BE49-F238E27FC236}">
                  <a16:creationId xmlns:a16="http://schemas.microsoft.com/office/drawing/2014/main" id="{CE22FC09-82E4-4B5C-922D-A5351379E274}"/>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6585050" y="6923154"/>
              <a:ext cx="798450" cy="173089"/>
            </a:xfrm>
            <a:prstGeom prst="rect">
              <a:avLst/>
            </a:prstGeom>
          </p:spPr>
        </p:pic>
        <p:pic>
          <p:nvPicPr>
            <p:cNvPr id="39" name="Picture 38">
              <a:extLst>
                <a:ext uri="{FF2B5EF4-FFF2-40B4-BE49-F238E27FC236}">
                  <a16:creationId xmlns:a16="http://schemas.microsoft.com/office/drawing/2014/main" id="{793FA61C-5E4F-47C6-B720-F794E6F0D7D3}"/>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8125987" y="6961589"/>
              <a:ext cx="873492" cy="258773"/>
            </a:xfrm>
            <a:prstGeom prst="rect">
              <a:avLst/>
            </a:prstGeom>
          </p:spPr>
        </p:pic>
        <p:pic>
          <p:nvPicPr>
            <p:cNvPr id="40" name="Picture 39">
              <a:extLst>
                <a:ext uri="{FF2B5EF4-FFF2-40B4-BE49-F238E27FC236}">
                  <a16:creationId xmlns:a16="http://schemas.microsoft.com/office/drawing/2014/main" id="{FFF1B176-7BE2-46C4-AD78-4317B701D3EA}"/>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21401291" y="6886350"/>
              <a:ext cx="2130941" cy="334012"/>
            </a:xfrm>
            <a:prstGeom prst="rect">
              <a:avLst/>
            </a:prstGeom>
          </p:spPr>
        </p:pic>
        <p:pic>
          <p:nvPicPr>
            <p:cNvPr id="41" name="Picture 40">
              <a:extLst>
                <a:ext uri="{FF2B5EF4-FFF2-40B4-BE49-F238E27FC236}">
                  <a16:creationId xmlns:a16="http://schemas.microsoft.com/office/drawing/2014/main" id="{2D45F773-6D55-4404-80B5-0EBAC7541CCB}"/>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9668241" y="6961589"/>
              <a:ext cx="882682" cy="226086"/>
            </a:xfrm>
            <a:prstGeom prst="rect">
              <a:avLst/>
            </a:prstGeom>
          </p:spPr>
        </p:pic>
        <p:pic>
          <p:nvPicPr>
            <p:cNvPr id="42" name="Discovery Communications.png" descr="Discovery Communications.png">
              <a:extLst>
                <a:ext uri="{FF2B5EF4-FFF2-40B4-BE49-F238E27FC236}">
                  <a16:creationId xmlns:a16="http://schemas.microsoft.com/office/drawing/2014/main" id="{D97C1743-CA62-4E98-8C59-EE24117A9C33}"/>
                </a:ext>
              </a:extLst>
            </p:cNvPr>
            <p:cNvPicPr>
              <a:picLocks noChangeAspect="1"/>
            </p:cNvPicPr>
            <p:nvPr/>
          </p:nvPicPr>
          <p:blipFill>
            <a:blip r:embed="rId39">
              <a:extLst/>
            </a:blip>
            <a:stretch>
              <a:fillRect/>
            </a:stretch>
          </p:blipFill>
          <p:spPr>
            <a:xfrm>
              <a:off x="1369721" y="7070019"/>
              <a:ext cx="1025695" cy="227577"/>
            </a:xfrm>
            <a:prstGeom prst="rect">
              <a:avLst/>
            </a:prstGeom>
            <a:ln w="12700">
              <a:miter lim="400000"/>
            </a:ln>
          </p:spPr>
        </p:pic>
        <p:pic>
          <p:nvPicPr>
            <p:cNvPr id="43" name="image160.png" descr="image160.png">
              <a:extLst>
                <a:ext uri="{FF2B5EF4-FFF2-40B4-BE49-F238E27FC236}">
                  <a16:creationId xmlns:a16="http://schemas.microsoft.com/office/drawing/2014/main" id="{4D29D242-8810-4EFB-948D-F8452597DB42}"/>
                </a:ext>
              </a:extLst>
            </p:cNvPr>
            <p:cNvPicPr>
              <a:picLocks noChangeAspect="1"/>
            </p:cNvPicPr>
            <p:nvPr/>
          </p:nvPicPr>
          <p:blipFill>
            <a:blip r:embed="rId40">
              <a:extLst/>
            </a:blip>
            <a:stretch>
              <a:fillRect/>
            </a:stretch>
          </p:blipFill>
          <p:spPr>
            <a:xfrm>
              <a:off x="3467298" y="7015974"/>
              <a:ext cx="953291" cy="335667"/>
            </a:xfrm>
            <a:prstGeom prst="rect">
              <a:avLst/>
            </a:prstGeom>
            <a:ln w="12700">
              <a:miter lim="400000"/>
            </a:ln>
          </p:spPr>
        </p:pic>
        <p:pic>
          <p:nvPicPr>
            <p:cNvPr id="44" name="image156.png" descr="image156.png">
              <a:extLst>
                <a:ext uri="{FF2B5EF4-FFF2-40B4-BE49-F238E27FC236}">
                  <a16:creationId xmlns:a16="http://schemas.microsoft.com/office/drawing/2014/main" id="{F9D9DEAE-A446-44AB-ADA2-08CEA95C06CE}"/>
                </a:ext>
              </a:extLst>
            </p:cNvPr>
            <p:cNvPicPr>
              <a:picLocks noChangeAspect="1"/>
            </p:cNvPicPr>
            <p:nvPr/>
          </p:nvPicPr>
          <p:blipFill>
            <a:blip r:embed="rId41">
              <a:extLst/>
            </a:blip>
            <a:stretch>
              <a:fillRect/>
            </a:stretch>
          </p:blipFill>
          <p:spPr>
            <a:xfrm>
              <a:off x="5417951" y="7145286"/>
              <a:ext cx="661326" cy="133996"/>
            </a:xfrm>
            <a:prstGeom prst="rect">
              <a:avLst/>
            </a:prstGeom>
            <a:ln w="12700">
              <a:miter lim="400000"/>
            </a:ln>
          </p:spPr>
        </p:pic>
        <p:pic>
          <p:nvPicPr>
            <p:cNvPr id="45" name="image159.png" descr="image159.png">
              <a:extLst>
                <a:ext uri="{FF2B5EF4-FFF2-40B4-BE49-F238E27FC236}">
                  <a16:creationId xmlns:a16="http://schemas.microsoft.com/office/drawing/2014/main" id="{B9720208-7595-4B39-9CAD-91FF0841C4CD}"/>
                </a:ext>
              </a:extLst>
            </p:cNvPr>
            <p:cNvPicPr>
              <a:picLocks noChangeAspect="1"/>
            </p:cNvPicPr>
            <p:nvPr/>
          </p:nvPicPr>
          <p:blipFill>
            <a:blip r:embed="rId42">
              <a:extLst/>
            </a:blip>
            <a:stretch>
              <a:fillRect/>
            </a:stretch>
          </p:blipFill>
          <p:spPr>
            <a:xfrm>
              <a:off x="7214350" y="6991708"/>
              <a:ext cx="461584" cy="275330"/>
            </a:xfrm>
            <a:prstGeom prst="rect">
              <a:avLst/>
            </a:prstGeom>
            <a:ln w="12700">
              <a:miter lim="400000"/>
            </a:ln>
          </p:spPr>
        </p:pic>
        <p:pic>
          <p:nvPicPr>
            <p:cNvPr id="46" name="image179.png" descr="image179.png">
              <a:extLst>
                <a:ext uri="{FF2B5EF4-FFF2-40B4-BE49-F238E27FC236}">
                  <a16:creationId xmlns:a16="http://schemas.microsoft.com/office/drawing/2014/main" id="{78A93660-4F2F-426D-8458-9D734B92849A}"/>
                </a:ext>
              </a:extLst>
            </p:cNvPr>
            <p:cNvPicPr>
              <a:picLocks noChangeAspect="1"/>
            </p:cNvPicPr>
            <p:nvPr/>
          </p:nvPicPr>
          <p:blipFill>
            <a:blip r:embed="rId43">
              <a:extLst/>
            </a:blip>
            <a:stretch>
              <a:fillRect/>
            </a:stretch>
          </p:blipFill>
          <p:spPr>
            <a:xfrm>
              <a:off x="8517672" y="7037074"/>
              <a:ext cx="1074136" cy="247052"/>
            </a:xfrm>
            <a:prstGeom prst="rect">
              <a:avLst/>
            </a:prstGeom>
            <a:ln w="12700">
              <a:miter lim="400000"/>
            </a:ln>
          </p:spPr>
        </p:pic>
        <p:pic>
          <p:nvPicPr>
            <p:cNvPr id="47" name="image163.png" descr="image163.png">
              <a:extLst>
                <a:ext uri="{FF2B5EF4-FFF2-40B4-BE49-F238E27FC236}">
                  <a16:creationId xmlns:a16="http://schemas.microsoft.com/office/drawing/2014/main" id="{A0273B11-2F06-44E8-A89D-FB6E0DF8F6A4}"/>
                </a:ext>
              </a:extLst>
            </p:cNvPr>
            <p:cNvPicPr>
              <a:picLocks noChangeAspect="1"/>
            </p:cNvPicPr>
            <p:nvPr/>
          </p:nvPicPr>
          <p:blipFill>
            <a:blip r:embed="rId44">
              <a:extLst/>
            </a:blip>
            <a:stretch>
              <a:fillRect/>
            </a:stretch>
          </p:blipFill>
          <p:spPr>
            <a:xfrm>
              <a:off x="10435389" y="7029608"/>
              <a:ext cx="459229" cy="246656"/>
            </a:xfrm>
            <a:prstGeom prst="rect">
              <a:avLst/>
            </a:prstGeom>
            <a:ln w="12700">
              <a:miter lim="400000"/>
            </a:ln>
          </p:spPr>
        </p:pic>
        <p:pic>
          <p:nvPicPr>
            <p:cNvPr id="48" name="image128.png" descr="image128.png">
              <a:extLst>
                <a:ext uri="{FF2B5EF4-FFF2-40B4-BE49-F238E27FC236}">
                  <a16:creationId xmlns:a16="http://schemas.microsoft.com/office/drawing/2014/main" id="{141F71A8-1BD7-4DF9-88A8-F34E61CE801F}"/>
                </a:ext>
              </a:extLst>
            </p:cNvPr>
            <p:cNvPicPr>
              <a:picLocks noChangeAspect="1"/>
            </p:cNvPicPr>
            <p:nvPr/>
          </p:nvPicPr>
          <p:blipFill>
            <a:blip r:embed="rId45">
              <a:extLst/>
            </a:blip>
            <a:stretch>
              <a:fillRect/>
            </a:stretch>
          </p:blipFill>
          <p:spPr>
            <a:xfrm>
              <a:off x="12010053" y="7073001"/>
              <a:ext cx="569169" cy="199980"/>
            </a:xfrm>
            <a:prstGeom prst="rect">
              <a:avLst/>
            </a:prstGeom>
            <a:ln w="12700">
              <a:miter lim="400000"/>
            </a:ln>
          </p:spPr>
        </p:pic>
        <p:pic>
          <p:nvPicPr>
            <p:cNvPr id="49" name="image162.png" descr="image162.png">
              <a:extLst>
                <a:ext uri="{FF2B5EF4-FFF2-40B4-BE49-F238E27FC236}">
                  <a16:creationId xmlns:a16="http://schemas.microsoft.com/office/drawing/2014/main" id="{F9C7878D-2584-42ED-A73C-C28EEBA95B07}"/>
                </a:ext>
              </a:extLst>
            </p:cNvPr>
            <p:cNvPicPr>
              <a:picLocks noChangeAspect="1"/>
            </p:cNvPicPr>
            <p:nvPr/>
          </p:nvPicPr>
          <p:blipFill>
            <a:blip r:embed="rId46">
              <a:extLst/>
            </a:blip>
            <a:stretch>
              <a:fillRect/>
            </a:stretch>
          </p:blipFill>
          <p:spPr>
            <a:xfrm>
              <a:off x="13404642" y="7125155"/>
              <a:ext cx="1055317" cy="110805"/>
            </a:xfrm>
            <a:prstGeom prst="rect">
              <a:avLst/>
            </a:prstGeom>
            <a:ln w="12700">
              <a:miter lim="400000"/>
            </a:ln>
          </p:spPr>
        </p:pic>
        <p:pic>
          <p:nvPicPr>
            <p:cNvPr id="50" name="image100.png" descr="image100.png">
              <a:extLst>
                <a:ext uri="{FF2B5EF4-FFF2-40B4-BE49-F238E27FC236}">
                  <a16:creationId xmlns:a16="http://schemas.microsoft.com/office/drawing/2014/main" id="{F757D96E-5AC4-4CF0-8B3C-56F481E99EB6}"/>
                </a:ext>
              </a:extLst>
            </p:cNvPr>
            <p:cNvPicPr>
              <a:picLocks noChangeAspect="1"/>
            </p:cNvPicPr>
            <p:nvPr/>
          </p:nvPicPr>
          <p:blipFill>
            <a:blip r:embed="rId47">
              <a:extLst/>
            </a:blip>
            <a:stretch>
              <a:fillRect/>
            </a:stretch>
          </p:blipFill>
          <p:spPr>
            <a:xfrm>
              <a:off x="15102746" y="7042539"/>
              <a:ext cx="386846" cy="337629"/>
            </a:xfrm>
            <a:prstGeom prst="rect">
              <a:avLst/>
            </a:prstGeom>
            <a:ln w="12700">
              <a:miter lim="400000"/>
            </a:ln>
          </p:spPr>
        </p:pic>
        <p:pic>
          <p:nvPicPr>
            <p:cNvPr id="51" name="sony.png" descr="sony.png">
              <a:extLst>
                <a:ext uri="{FF2B5EF4-FFF2-40B4-BE49-F238E27FC236}">
                  <a16:creationId xmlns:a16="http://schemas.microsoft.com/office/drawing/2014/main" id="{164199FE-437F-455C-AA63-990F3C52FDB5}"/>
                </a:ext>
              </a:extLst>
            </p:cNvPr>
            <p:cNvPicPr>
              <a:picLocks noChangeAspect="1"/>
            </p:cNvPicPr>
            <p:nvPr/>
          </p:nvPicPr>
          <p:blipFill>
            <a:blip r:embed="rId48">
              <a:extLst/>
            </a:blip>
            <a:stretch>
              <a:fillRect/>
            </a:stretch>
          </p:blipFill>
          <p:spPr>
            <a:xfrm>
              <a:off x="24702968" y="6928653"/>
              <a:ext cx="782058" cy="209821"/>
            </a:xfrm>
            <a:prstGeom prst="rect">
              <a:avLst/>
            </a:prstGeom>
            <a:ln w="12700">
              <a:miter lim="400000"/>
            </a:ln>
          </p:spPr>
        </p:pic>
        <p:pic>
          <p:nvPicPr>
            <p:cNvPr id="52" name="Picture 51">
              <a:extLst>
                <a:ext uri="{FF2B5EF4-FFF2-40B4-BE49-F238E27FC236}">
                  <a16:creationId xmlns:a16="http://schemas.microsoft.com/office/drawing/2014/main" id="{196E23EE-4C12-4803-BB4A-D8502649E3C4}"/>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16118543" y="7029608"/>
              <a:ext cx="1478437" cy="248515"/>
            </a:xfrm>
            <a:prstGeom prst="rect">
              <a:avLst/>
            </a:prstGeom>
          </p:spPr>
        </p:pic>
      </p:grpSp>
      <p:grpSp>
        <p:nvGrpSpPr>
          <p:cNvPr id="53" name="Group 52">
            <a:extLst>
              <a:ext uri="{FF2B5EF4-FFF2-40B4-BE49-F238E27FC236}">
                <a16:creationId xmlns:a16="http://schemas.microsoft.com/office/drawing/2014/main" id="{96F355E3-013C-40DB-A28E-BBF6A8272BDB}"/>
              </a:ext>
            </a:extLst>
          </p:cNvPr>
          <p:cNvGrpSpPr/>
          <p:nvPr/>
        </p:nvGrpSpPr>
        <p:grpSpPr>
          <a:xfrm>
            <a:off x="445506" y="1014913"/>
            <a:ext cx="8236664" cy="173577"/>
            <a:chOff x="1407981" y="5285505"/>
            <a:chExt cx="26034467" cy="548644"/>
          </a:xfrm>
        </p:grpSpPr>
        <p:pic>
          <p:nvPicPr>
            <p:cNvPr id="54" name="Image" descr="Image">
              <a:extLst>
                <a:ext uri="{FF2B5EF4-FFF2-40B4-BE49-F238E27FC236}">
                  <a16:creationId xmlns:a16="http://schemas.microsoft.com/office/drawing/2014/main" id="{9AE861D8-53F8-4642-B2E4-416D4F877EB6}"/>
                </a:ext>
              </a:extLst>
            </p:cNvPr>
            <p:cNvPicPr>
              <a:picLocks noChangeAspect="1"/>
            </p:cNvPicPr>
            <p:nvPr/>
          </p:nvPicPr>
          <p:blipFill>
            <a:blip r:embed="rId50">
              <a:extLst/>
            </a:blip>
            <a:stretch>
              <a:fillRect/>
            </a:stretch>
          </p:blipFill>
          <p:spPr>
            <a:xfrm>
              <a:off x="22587337" y="5312060"/>
              <a:ext cx="1078358" cy="393046"/>
            </a:xfrm>
            <a:prstGeom prst="rect">
              <a:avLst/>
            </a:prstGeom>
            <a:ln w="12700">
              <a:miter lim="400000"/>
            </a:ln>
          </p:spPr>
        </p:pic>
        <p:pic>
          <p:nvPicPr>
            <p:cNvPr id="55" name="Picture 54">
              <a:extLst>
                <a:ext uri="{FF2B5EF4-FFF2-40B4-BE49-F238E27FC236}">
                  <a16:creationId xmlns:a16="http://schemas.microsoft.com/office/drawing/2014/main" id="{9BB465A2-18F1-4D54-B57A-9446566B7D13}"/>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6526103" y="5285505"/>
              <a:ext cx="916345" cy="530734"/>
            </a:xfrm>
            <a:prstGeom prst="rect">
              <a:avLst/>
            </a:prstGeom>
          </p:spPr>
        </p:pic>
        <p:pic>
          <p:nvPicPr>
            <p:cNvPr id="56" name="Picture 55">
              <a:extLst>
                <a:ext uri="{FF2B5EF4-FFF2-40B4-BE49-F238E27FC236}">
                  <a16:creationId xmlns:a16="http://schemas.microsoft.com/office/drawing/2014/main" id="{F50E9948-2ECB-4CC2-A29A-065106D20F21}"/>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8242102" y="5432867"/>
              <a:ext cx="641263" cy="171859"/>
            </a:xfrm>
            <a:prstGeom prst="rect">
              <a:avLst/>
            </a:prstGeom>
          </p:spPr>
        </p:pic>
        <p:pic>
          <p:nvPicPr>
            <p:cNvPr id="57" name="samsung.png" descr="samsung.png">
              <a:extLst>
                <a:ext uri="{FF2B5EF4-FFF2-40B4-BE49-F238E27FC236}">
                  <a16:creationId xmlns:a16="http://schemas.microsoft.com/office/drawing/2014/main" id="{9AE4FDD3-A647-44DE-AE8E-6695BEFDE3E0}"/>
                </a:ext>
              </a:extLst>
            </p:cNvPr>
            <p:cNvPicPr>
              <a:picLocks noChangeAspect="1"/>
            </p:cNvPicPr>
            <p:nvPr/>
          </p:nvPicPr>
          <p:blipFill>
            <a:blip r:embed="rId53">
              <a:extLst/>
            </a:blip>
            <a:stretch>
              <a:fillRect/>
            </a:stretch>
          </p:blipFill>
          <p:spPr>
            <a:xfrm>
              <a:off x="1407981" y="5409609"/>
              <a:ext cx="949176" cy="326991"/>
            </a:xfrm>
            <a:prstGeom prst="rect">
              <a:avLst/>
            </a:prstGeom>
            <a:ln w="12700">
              <a:miter lim="400000"/>
            </a:ln>
          </p:spPr>
        </p:pic>
        <p:pic>
          <p:nvPicPr>
            <p:cNvPr id="58" name="Picture 57">
              <a:extLst>
                <a:ext uri="{FF2B5EF4-FFF2-40B4-BE49-F238E27FC236}">
                  <a16:creationId xmlns:a16="http://schemas.microsoft.com/office/drawing/2014/main" id="{DCED6415-CD9A-4C4A-B698-638AA740BE1D}"/>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3468105" y="5407676"/>
              <a:ext cx="951676" cy="330856"/>
            </a:xfrm>
            <a:prstGeom prst="rect">
              <a:avLst/>
            </a:prstGeom>
          </p:spPr>
        </p:pic>
        <p:pic>
          <p:nvPicPr>
            <p:cNvPr id="59" name="http://wommapedia.org/images/intuit-logo.png" descr="http://wommapedia.org/images/intuit-logo.png">
              <a:extLst>
                <a:ext uri="{FF2B5EF4-FFF2-40B4-BE49-F238E27FC236}">
                  <a16:creationId xmlns:a16="http://schemas.microsoft.com/office/drawing/2014/main" id="{A2EF6CD7-105B-436F-9E5E-702EEBED894F}"/>
                </a:ext>
              </a:extLst>
            </p:cNvPr>
            <p:cNvPicPr>
              <a:picLocks noChangeAspect="1"/>
            </p:cNvPicPr>
            <p:nvPr/>
          </p:nvPicPr>
          <p:blipFill>
            <a:blip r:embed="rId55">
              <a:extLst/>
            </a:blip>
            <a:stretch>
              <a:fillRect/>
            </a:stretch>
          </p:blipFill>
          <p:spPr>
            <a:xfrm>
              <a:off x="5425049" y="5486688"/>
              <a:ext cx="647129" cy="172833"/>
            </a:xfrm>
            <a:prstGeom prst="rect">
              <a:avLst/>
            </a:prstGeom>
            <a:ln w="12700">
              <a:miter lim="400000"/>
            </a:ln>
          </p:spPr>
        </p:pic>
        <p:pic>
          <p:nvPicPr>
            <p:cNvPr id="60" name="image110.png" descr="image110.png">
              <a:extLst>
                <a:ext uri="{FF2B5EF4-FFF2-40B4-BE49-F238E27FC236}">
                  <a16:creationId xmlns:a16="http://schemas.microsoft.com/office/drawing/2014/main" id="{C0E72511-DA73-4D94-94C2-A4ED25E3819C}"/>
                </a:ext>
              </a:extLst>
            </p:cNvPr>
            <p:cNvPicPr>
              <a:picLocks noChangeAspect="1"/>
            </p:cNvPicPr>
            <p:nvPr/>
          </p:nvPicPr>
          <p:blipFill>
            <a:blip r:embed="rId56">
              <a:extLst/>
            </a:blip>
            <a:stretch>
              <a:fillRect/>
            </a:stretch>
          </p:blipFill>
          <p:spPr>
            <a:xfrm>
              <a:off x="6941236" y="5457501"/>
              <a:ext cx="1007812" cy="231206"/>
            </a:xfrm>
            <a:prstGeom prst="rect">
              <a:avLst/>
            </a:prstGeom>
            <a:ln w="12700">
              <a:miter lim="400000"/>
            </a:ln>
          </p:spPr>
        </p:pic>
        <p:pic>
          <p:nvPicPr>
            <p:cNvPr id="61" name="Coca cola.png" descr="Coca cola.png">
              <a:extLst>
                <a:ext uri="{FF2B5EF4-FFF2-40B4-BE49-F238E27FC236}">
                  <a16:creationId xmlns:a16="http://schemas.microsoft.com/office/drawing/2014/main" id="{14604421-A400-49AB-9842-0B36D08A3830}"/>
                </a:ext>
              </a:extLst>
            </p:cNvPr>
            <p:cNvPicPr>
              <a:picLocks noChangeAspect="1"/>
            </p:cNvPicPr>
            <p:nvPr/>
          </p:nvPicPr>
          <p:blipFill>
            <a:blip r:embed="rId57">
              <a:extLst/>
            </a:blip>
            <a:stretch>
              <a:fillRect/>
            </a:stretch>
          </p:blipFill>
          <p:spPr>
            <a:xfrm>
              <a:off x="8499895" y="5312060"/>
              <a:ext cx="1109691" cy="522089"/>
            </a:xfrm>
            <a:prstGeom prst="rect">
              <a:avLst/>
            </a:prstGeom>
            <a:ln w="12700">
              <a:miter lim="400000"/>
            </a:ln>
          </p:spPr>
        </p:pic>
        <p:pic>
          <p:nvPicPr>
            <p:cNvPr id="62" name="image111.png" descr="image111.png">
              <a:extLst>
                <a:ext uri="{FF2B5EF4-FFF2-40B4-BE49-F238E27FC236}">
                  <a16:creationId xmlns:a16="http://schemas.microsoft.com/office/drawing/2014/main" id="{A15FABF2-765C-4B03-B161-C73731C7414B}"/>
                </a:ext>
              </a:extLst>
            </p:cNvPr>
            <p:cNvPicPr>
              <a:picLocks noChangeAspect="1"/>
            </p:cNvPicPr>
            <p:nvPr/>
          </p:nvPicPr>
          <p:blipFill>
            <a:blip r:embed="rId58">
              <a:extLst/>
            </a:blip>
            <a:stretch>
              <a:fillRect/>
            </a:stretch>
          </p:blipFill>
          <p:spPr>
            <a:xfrm>
              <a:off x="21415515" y="5356956"/>
              <a:ext cx="373790" cy="432296"/>
            </a:xfrm>
            <a:prstGeom prst="rect">
              <a:avLst/>
            </a:prstGeom>
            <a:ln w="12700">
              <a:miter lim="400000"/>
            </a:ln>
          </p:spPr>
        </p:pic>
        <p:grpSp>
          <p:nvGrpSpPr>
            <p:cNvPr id="63" name="Group">
              <a:extLst>
                <a:ext uri="{FF2B5EF4-FFF2-40B4-BE49-F238E27FC236}">
                  <a16:creationId xmlns:a16="http://schemas.microsoft.com/office/drawing/2014/main" id="{A609FF85-E4DA-4B9A-8803-88B3E79439D6}"/>
                </a:ext>
              </a:extLst>
            </p:cNvPr>
            <p:cNvGrpSpPr/>
            <p:nvPr/>
          </p:nvGrpSpPr>
          <p:grpSpPr>
            <a:xfrm>
              <a:off x="11845550" y="5494317"/>
              <a:ext cx="898175" cy="157575"/>
              <a:chOff x="0" y="0"/>
              <a:chExt cx="1515440" cy="265867"/>
            </a:xfrm>
          </p:grpSpPr>
          <p:pic>
            <p:nvPicPr>
              <p:cNvPr id="72" name="image177.png" descr="image177.png">
                <a:extLst>
                  <a:ext uri="{FF2B5EF4-FFF2-40B4-BE49-F238E27FC236}">
                    <a16:creationId xmlns:a16="http://schemas.microsoft.com/office/drawing/2014/main" id="{FDA9540A-C363-421B-A788-18B6C1759B6E}"/>
                  </a:ext>
                </a:extLst>
              </p:cNvPr>
              <p:cNvPicPr>
                <a:picLocks noChangeAspect="1"/>
              </p:cNvPicPr>
              <p:nvPr/>
            </p:nvPicPr>
            <p:blipFill>
              <a:blip r:embed="rId59">
                <a:extLst/>
              </a:blip>
              <a:stretch>
                <a:fillRect/>
              </a:stretch>
            </p:blipFill>
            <p:spPr>
              <a:xfrm>
                <a:off x="0" y="0"/>
                <a:ext cx="1515441" cy="265868"/>
              </a:xfrm>
              <a:prstGeom prst="rect">
                <a:avLst/>
              </a:prstGeom>
              <a:ln w="12700" cap="flat">
                <a:noFill/>
                <a:miter lim="400000"/>
              </a:ln>
              <a:effectLst/>
            </p:spPr>
          </p:pic>
          <p:pic>
            <p:nvPicPr>
              <p:cNvPr id="73" name="image178.png" descr="image178.png">
                <a:extLst>
                  <a:ext uri="{FF2B5EF4-FFF2-40B4-BE49-F238E27FC236}">
                    <a16:creationId xmlns:a16="http://schemas.microsoft.com/office/drawing/2014/main" id="{1D7BC9FE-69B3-4D04-BA12-7295B66C5D8E}"/>
                  </a:ext>
                </a:extLst>
              </p:cNvPr>
              <p:cNvPicPr>
                <a:picLocks noChangeAspect="1"/>
              </p:cNvPicPr>
              <p:nvPr/>
            </p:nvPicPr>
            <p:blipFill>
              <a:blip r:embed="rId60">
                <a:extLst/>
              </a:blip>
              <a:srcRect r="33286"/>
              <a:stretch>
                <a:fillRect/>
              </a:stretch>
            </p:blipFill>
            <p:spPr>
              <a:xfrm>
                <a:off x="0" y="0"/>
                <a:ext cx="1010994" cy="265868"/>
              </a:xfrm>
              <a:prstGeom prst="rect">
                <a:avLst/>
              </a:prstGeom>
              <a:ln w="12700" cap="flat">
                <a:noFill/>
                <a:miter lim="400000"/>
              </a:ln>
              <a:effectLst/>
            </p:spPr>
          </p:pic>
        </p:grpSp>
        <p:pic>
          <p:nvPicPr>
            <p:cNvPr id="64" name="image113.png" descr="image113.png">
              <a:extLst>
                <a:ext uri="{FF2B5EF4-FFF2-40B4-BE49-F238E27FC236}">
                  <a16:creationId xmlns:a16="http://schemas.microsoft.com/office/drawing/2014/main" id="{B098A377-91F0-4903-BA5D-431CA026B319}"/>
                </a:ext>
              </a:extLst>
            </p:cNvPr>
            <p:cNvPicPr>
              <a:picLocks noChangeAspect="1"/>
            </p:cNvPicPr>
            <p:nvPr/>
          </p:nvPicPr>
          <p:blipFill>
            <a:blip r:embed="rId61">
              <a:extLst/>
            </a:blip>
            <a:stretch>
              <a:fillRect/>
            </a:stretch>
          </p:blipFill>
          <p:spPr>
            <a:xfrm>
              <a:off x="13648453" y="5316506"/>
              <a:ext cx="567694" cy="513196"/>
            </a:xfrm>
            <a:prstGeom prst="rect">
              <a:avLst/>
            </a:prstGeom>
            <a:ln w="12700">
              <a:miter lim="400000"/>
            </a:ln>
          </p:spPr>
        </p:pic>
        <p:grpSp>
          <p:nvGrpSpPr>
            <p:cNvPr id="65" name="Group">
              <a:extLst>
                <a:ext uri="{FF2B5EF4-FFF2-40B4-BE49-F238E27FC236}">
                  <a16:creationId xmlns:a16="http://schemas.microsoft.com/office/drawing/2014/main" id="{61AB7402-6E08-4FE0-89C9-64768C9082B7}"/>
                </a:ext>
              </a:extLst>
            </p:cNvPr>
            <p:cNvGrpSpPr/>
            <p:nvPr/>
          </p:nvGrpSpPr>
          <p:grpSpPr>
            <a:xfrm>
              <a:off x="10237306" y="5396886"/>
              <a:ext cx="855396" cy="352438"/>
              <a:chOff x="0" y="0"/>
              <a:chExt cx="1443261" cy="594648"/>
            </a:xfrm>
          </p:grpSpPr>
          <p:pic>
            <p:nvPicPr>
              <p:cNvPr id="70" name="USA-Today-Network.png" descr="USA-Today-Network.png">
                <a:extLst>
                  <a:ext uri="{FF2B5EF4-FFF2-40B4-BE49-F238E27FC236}">
                    <a16:creationId xmlns:a16="http://schemas.microsoft.com/office/drawing/2014/main" id="{AEAEB2DF-F4A1-4E31-89CC-087C33FE5B64}"/>
                  </a:ext>
                </a:extLst>
              </p:cNvPr>
              <p:cNvPicPr>
                <a:picLocks noChangeAspect="1"/>
              </p:cNvPicPr>
              <p:nvPr/>
            </p:nvPicPr>
            <p:blipFill>
              <a:blip r:embed="rId62">
                <a:extLst/>
              </a:blip>
              <a:stretch>
                <a:fillRect/>
              </a:stretch>
            </p:blipFill>
            <p:spPr>
              <a:xfrm>
                <a:off x="0" y="0"/>
                <a:ext cx="1443262" cy="594649"/>
              </a:xfrm>
              <a:prstGeom prst="rect">
                <a:avLst/>
              </a:prstGeom>
              <a:ln w="12700" cap="flat">
                <a:noFill/>
                <a:miter lim="400000"/>
              </a:ln>
              <a:effectLst/>
            </p:spPr>
          </p:pic>
          <p:pic>
            <p:nvPicPr>
              <p:cNvPr id="71" name="USA-Today-Network.png" descr="USA-Today-Network.png">
                <a:extLst>
                  <a:ext uri="{FF2B5EF4-FFF2-40B4-BE49-F238E27FC236}">
                    <a16:creationId xmlns:a16="http://schemas.microsoft.com/office/drawing/2014/main" id="{CB68E252-A423-45A6-9297-1550ECC3A5A4}"/>
                  </a:ext>
                </a:extLst>
              </p:cNvPr>
              <p:cNvPicPr>
                <a:picLocks noChangeAspect="1"/>
              </p:cNvPicPr>
              <p:nvPr/>
            </p:nvPicPr>
            <p:blipFill>
              <a:blip r:embed="rId63">
                <a:extLst/>
              </a:blip>
              <a:srcRect l="41937"/>
              <a:stretch>
                <a:fillRect/>
              </a:stretch>
            </p:blipFill>
            <p:spPr>
              <a:xfrm>
                <a:off x="605262" y="0"/>
                <a:ext cx="838000" cy="594649"/>
              </a:xfrm>
              <a:prstGeom prst="rect">
                <a:avLst/>
              </a:prstGeom>
              <a:ln w="12700" cap="flat">
                <a:noFill/>
                <a:miter lim="400000"/>
              </a:ln>
              <a:effectLst/>
            </p:spPr>
          </p:pic>
        </p:grpSp>
        <p:pic>
          <p:nvPicPr>
            <p:cNvPr id="66" name="image152.png" descr="image152.png">
              <a:extLst>
                <a:ext uri="{FF2B5EF4-FFF2-40B4-BE49-F238E27FC236}">
                  <a16:creationId xmlns:a16="http://schemas.microsoft.com/office/drawing/2014/main" id="{44E25A91-0B83-42E0-A5EC-ADE3C1EC1781}"/>
                </a:ext>
              </a:extLst>
            </p:cNvPr>
            <p:cNvPicPr>
              <a:picLocks noChangeAspect="1"/>
            </p:cNvPicPr>
            <p:nvPr/>
          </p:nvPicPr>
          <p:blipFill>
            <a:blip r:embed="rId64">
              <a:extLst/>
            </a:blip>
            <a:stretch>
              <a:fillRect/>
            </a:stretch>
          </p:blipFill>
          <p:spPr>
            <a:xfrm>
              <a:off x="15152023" y="5401775"/>
              <a:ext cx="294242" cy="391513"/>
            </a:xfrm>
            <a:prstGeom prst="rect">
              <a:avLst/>
            </a:prstGeom>
            <a:ln w="12700">
              <a:miter lim="400000"/>
            </a:ln>
          </p:spPr>
        </p:pic>
        <p:pic>
          <p:nvPicPr>
            <p:cNvPr id="67" name="Scholastic_logo.svg.png" descr="Scholastic_logo.svg.png">
              <a:extLst>
                <a:ext uri="{FF2B5EF4-FFF2-40B4-BE49-F238E27FC236}">
                  <a16:creationId xmlns:a16="http://schemas.microsoft.com/office/drawing/2014/main" id="{D5F3175B-E845-442E-B1E3-9261C84720AC}"/>
                </a:ext>
              </a:extLst>
            </p:cNvPr>
            <p:cNvPicPr>
              <a:picLocks noChangeAspect="1"/>
            </p:cNvPicPr>
            <p:nvPr/>
          </p:nvPicPr>
          <p:blipFill>
            <a:blip r:embed="rId65">
              <a:extLst/>
            </a:blip>
            <a:stretch>
              <a:fillRect/>
            </a:stretch>
          </p:blipFill>
          <p:spPr>
            <a:xfrm>
              <a:off x="24252729" y="5483279"/>
              <a:ext cx="1493206" cy="179652"/>
            </a:xfrm>
            <a:prstGeom prst="rect">
              <a:avLst/>
            </a:prstGeom>
            <a:ln w="12700">
              <a:miter lim="400000"/>
            </a:ln>
          </p:spPr>
        </p:pic>
        <p:pic>
          <p:nvPicPr>
            <p:cNvPr id="68" name="Picture 67">
              <a:extLst>
                <a:ext uri="{FF2B5EF4-FFF2-40B4-BE49-F238E27FC236}">
                  <a16:creationId xmlns:a16="http://schemas.microsoft.com/office/drawing/2014/main" id="{7D709B8D-1B03-4EC8-872C-2910BA0FF7EF}"/>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6157813" y="5406117"/>
              <a:ext cx="1399897" cy="333976"/>
            </a:xfrm>
            <a:prstGeom prst="rect">
              <a:avLst/>
            </a:prstGeom>
          </p:spPr>
        </p:pic>
        <p:pic>
          <p:nvPicPr>
            <p:cNvPr id="69" name="image140.png" descr="image140.png">
              <a:extLst>
                <a:ext uri="{FF2B5EF4-FFF2-40B4-BE49-F238E27FC236}">
                  <a16:creationId xmlns:a16="http://schemas.microsoft.com/office/drawing/2014/main" id="{6682CAD4-4C60-407C-AE07-EE47E0ADCD93}"/>
                </a:ext>
              </a:extLst>
            </p:cNvPr>
            <p:cNvPicPr>
              <a:picLocks noChangeAspect="1"/>
            </p:cNvPicPr>
            <p:nvPr/>
          </p:nvPicPr>
          <p:blipFill>
            <a:blip r:embed="rId67">
              <a:extLst/>
            </a:blip>
            <a:stretch>
              <a:fillRect/>
            </a:stretch>
          </p:blipFill>
          <p:spPr>
            <a:xfrm>
              <a:off x="19718085" y="5287530"/>
              <a:ext cx="782995" cy="391498"/>
            </a:xfrm>
            <a:prstGeom prst="rect">
              <a:avLst/>
            </a:prstGeom>
            <a:ln w="12700">
              <a:miter lim="400000"/>
            </a:ln>
          </p:spPr>
        </p:pic>
      </p:grpSp>
      <p:grpSp>
        <p:nvGrpSpPr>
          <p:cNvPr id="74" name="Group 73">
            <a:extLst>
              <a:ext uri="{FF2B5EF4-FFF2-40B4-BE49-F238E27FC236}">
                <a16:creationId xmlns:a16="http://schemas.microsoft.com/office/drawing/2014/main" id="{0E5C7E1E-C6C3-4D22-B8FA-243E22DCE77E}"/>
              </a:ext>
            </a:extLst>
          </p:cNvPr>
          <p:cNvGrpSpPr/>
          <p:nvPr/>
        </p:nvGrpSpPr>
        <p:grpSpPr>
          <a:xfrm>
            <a:off x="478695" y="2255839"/>
            <a:ext cx="8158356" cy="231943"/>
            <a:chOff x="1512884" y="7333603"/>
            <a:chExt cx="25786952" cy="733126"/>
          </a:xfrm>
        </p:grpSpPr>
        <p:pic>
          <p:nvPicPr>
            <p:cNvPr id="75" name="Image" descr="Image">
              <a:extLst>
                <a:ext uri="{FF2B5EF4-FFF2-40B4-BE49-F238E27FC236}">
                  <a16:creationId xmlns:a16="http://schemas.microsoft.com/office/drawing/2014/main" id="{41829104-A48F-4196-B0BA-6309A8CDCA2E}"/>
                </a:ext>
              </a:extLst>
            </p:cNvPr>
            <p:cNvPicPr>
              <a:picLocks noChangeAspect="1"/>
            </p:cNvPicPr>
            <p:nvPr/>
          </p:nvPicPr>
          <p:blipFill>
            <a:blip r:embed="rId68">
              <a:extLst/>
            </a:blip>
            <a:stretch>
              <a:fillRect/>
            </a:stretch>
          </p:blipFill>
          <p:spPr>
            <a:xfrm>
              <a:off x="24470231" y="7557237"/>
              <a:ext cx="1058201" cy="161250"/>
            </a:xfrm>
            <a:prstGeom prst="rect">
              <a:avLst/>
            </a:prstGeom>
            <a:ln w="12700">
              <a:miter lim="400000"/>
            </a:ln>
          </p:spPr>
        </p:pic>
        <p:pic>
          <p:nvPicPr>
            <p:cNvPr id="76" name="DunkinBrands.png" descr="DunkinBrands.png">
              <a:extLst>
                <a:ext uri="{FF2B5EF4-FFF2-40B4-BE49-F238E27FC236}">
                  <a16:creationId xmlns:a16="http://schemas.microsoft.com/office/drawing/2014/main" id="{7A25A254-8B6F-4FA4-9AC0-76D877FB8640}"/>
                </a:ext>
              </a:extLst>
            </p:cNvPr>
            <p:cNvPicPr>
              <a:picLocks noChangeAspect="1"/>
            </p:cNvPicPr>
            <p:nvPr/>
          </p:nvPicPr>
          <p:blipFill>
            <a:blip r:embed="rId69">
              <a:extLst/>
            </a:blip>
            <a:stretch>
              <a:fillRect/>
            </a:stretch>
          </p:blipFill>
          <p:spPr>
            <a:xfrm>
              <a:off x="11850717" y="7622168"/>
              <a:ext cx="887842" cy="285158"/>
            </a:xfrm>
            <a:prstGeom prst="rect">
              <a:avLst/>
            </a:prstGeom>
            <a:ln w="12700">
              <a:miter lim="400000"/>
            </a:ln>
          </p:spPr>
        </p:pic>
        <p:pic>
          <p:nvPicPr>
            <p:cNvPr id="77" name="Picture 76">
              <a:extLst>
                <a:ext uri="{FF2B5EF4-FFF2-40B4-BE49-F238E27FC236}">
                  <a16:creationId xmlns:a16="http://schemas.microsoft.com/office/drawing/2014/main" id="{62A7B355-9D1F-413D-B3CE-BBD53D0D1E49}"/>
                </a:ext>
              </a:extLst>
            </p:cNvPr>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22743824" y="7557236"/>
              <a:ext cx="765384" cy="197470"/>
            </a:xfrm>
            <a:prstGeom prst="rect">
              <a:avLst/>
            </a:prstGeom>
          </p:spPr>
        </p:pic>
        <p:pic>
          <p:nvPicPr>
            <p:cNvPr id="78" name="Picture 77">
              <a:extLst>
                <a:ext uri="{FF2B5EF4-FFF2-40B4-BE49-F238E27FC236}">
                  <a16:creationId xmlns:a16="http://schemas.microsoft.com/office/drawing/2014/main" id="{4EF46C56-323E-4E18-83C9-CEF30E811D52}"/>
                </a:ext>
              </a:extLst>
            </p:cNvPr>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26668714" y="7333603"/>
              <a:ext cx="631122" cy="554696"/>
            </a:xfrm>
            <a:prstGeom prst="rect">
              <a:avLst/>
            </a:prstGeom>
          </p:spPr>
        </p:pic>
        <p:pic>
          <p:nvPicPr>
            <p:cNvPr id="79" name="1024px-Bosch-brand.svg.png" descr="1024px-Bosch-brand.svg.png">
              <a:extLst>
                <a:ext uri="{FF2B5EF4-FFF2-40B4-BE49-F238E27FC236}">
                  <a16:creationId xmlns:a16="http://schemas.microsoft.com/office/drawing/2014/main" id="{70E9450B-D862-49B8-A06A-B9C225CAA797}"/>
                </a:ext>
              </a:extLst>
            </p:cNvPr>
            <p:cNvPicPr>
              <a:picLocks noChangeAspect="1"/>
            </p:cNvPicPr>
            <p:nvPr/>
          </p:nvPicPr>
          <p:blipFill>
            <a:blip r:embed="rId72">
              <a:extLst/>
            </a:blip>
            <a:stretch>
              <a:fillRect/>
            </a:stretch>
          </p:blipFill>
          <p:spPr>
            <a:xfrm>
              <a:off x="1512884" y="7677379"/>
              <a:ext cx="739370" cy="174735"/>
            </a:xfrm>
            <a:prstGeom prst="rect">
              <a:avLst/>
            </a:prstGeom>
            <a:ln w="12700">
              <a:miter lim="400000"/>
            </a:ln>
          </p:spPr>
        </p:pic>
        <p:pic>
          <p:nvPicPr>
            <p:cNvPr id="80" name="phillips.png" descr="phillips.png">
              <a:extLst>
                <a:ext uri="{FF2B5EF4-FFF2-40B4-BE49-F238E27FC236}">
                  <a16:creationId xmlns:a16="http://schemas.microsoft.com/office/drawing/2014/main" id="{FC15FC01-6DEE-428B-93D6-EAA258174262}"/>
                </a:ext>
              </a:extLst>
            </p:cNvPr>
            <p:cNvPicPr>
              <a:picLocks noChangeAspect="1"/>
            </p:cNvPicPr>
            <p:nvPr/>
          </p:nvPicPr>
          <p:blipFill>
            <a:blip r:embed="rId73">
              <a:extLst/>
            </a:blip>
            <a:stretch>
              <a:fillRect/>
            </a:stretch>
          </p:blipFill>
          <p:spPr>
            <a:xfrm>
              <a:off x="3641960" y="7462764"/>
              <a:ext cx="603965" cy="603965"/>
            </a:xfrm>
            <a:prstGeom prst="rect">
              <a:avLst/>
            </a:prstGeom>
            <a:ln w="12700">
              <a:miter lim="400000"/>
            </a:ln>
          </p:spPr>
        </p:pic>
        <p:pic>
          <p:nvPicPr>
            <p:cNvPr id="81" name="Autodesk.png" descr="Autodesk.png">
              <a:extLst>
                <a:ext uri="{FF2B5EF4-FFF2-40B4-BE49-F238E27FC236}">
                  <a16:creationId xmlns:a16="http://schemas.microsoft.com/office/drawing/2014/main" id="{FDA84ED6-E27A-4422-BBA8-248D75D8136D}"/>
                </a:ext>
              </a:extLst>
            </p:cNvPr>
            <p:cNvPicPr>
              <a:picLocks noChangeAspect="1"/>
            </p:cNvPicPr>
            <p:nvPr/>
          </p:nvPicPr>
          <p:blipFill>
            <a:blip r:embed="rId74">
              <a:extLst/>
            </a:blip>
            <a:stretch>
              <a:fillRect/>
            </a:stretch>
          </p:blipFill>
          <p:spPr>
            <a:xfrm>
              <a:off x="5300061" y="7763656"/>
              <a:ext cx="897106" cy="149985"/>
            </a:xfrm>
            <a:prstGeom prst="rect">
              <a:avLst/>
            </a:prstGeom>
            <a:ln w="12700">
              <a:miter lim="400000"/>
            </a:ln>
          </p:spPr>
        </p:pic>
        <p:pic>
          <p:nvPicPr>
            <p:cNvPr id="82" name="Picture 81">
              <a:extLst>
                <a:ext uri="{FF2B5EF4-FFF2-40B4-BE49-F238E27FC236}">
                  <a16:creationId xmlns:a16="http://schemas.microsoft.com/office/drawing/2014/main" id="{0E8FB533-8AAF-43BB-B39D-5F5AB9B912EC}"/>
                </a:ext>
              </a:extLst>
            </p:cNvPr>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7028931" y="7655491"/>
              <a:ext cx="832421" cy="218511"/>
            </a:xfrm>
            <a:prstGeom prst="rect">
              <a:avLst/>
            </a:prstGeom>
          </p:spPr>
        </p:pic>
        <p:pic>
          <p:nvPicPr>
            <p:cNvPr id="83" name="image143.png" descr="image143.png">
              <a:extLst>
                <a:ext uri="{FF2B5EF4-FFF2-40B4-BE49-F238E27FC236}">
                  <a16:creationId xmlns:a16="http://schemas.microsoft.com/office/drawing/2014/main" id="{3B14C4B7-212F-439A-A573-8B8242950281}"/>
                </a:ext>
              </a:extLst>
            </p:cNvPr>
            <p:cNvPicPr>
              <a:picLocks noChangeAspect="1"/>
            </p:cNvPicPr>
            <p:nvPr/>
          </p:nvPicPr>
          <p:blipFill>
            <a:blip r:embed="rId76">
              <a:extLst/>
            </a:blip>
            <a:stretch>
              <a:fillRect/>
            </a:stretch>
          </p:blipFill>
          <p:spPr>
            <a:xfrm>
              <a:off x="8499895" y="7619512"/>
              <a:ext cx="1109691" cy="290469"/>
            </a:xfrm>
            <a:prstGeom prst="rect">
              <a:avLst/>
            </a:prstGeom>
            <a:ln w="12700">
              <a:miter lim="400000"/>
            </a:ln>
          </p:spPr>
        </p:pic>
        <p:pic>
          <p:nvPicPr>
            <p:cNvPr id="84" name="image144.png" descr="image144.png">
              <a:extLst>
                <a:ext uri="{FF2B5EF4-FFF2-40B4-BE49-F238E27FC236}">
                  <a16:creationId xmlns:a16="http://schemas.microsoft.com/office/drawing/2014/main" id="{1C0F6F39-B525-4938-B7CE-B710F9D935FC}"/>
                </a:ext>
              </a:extLst>
            </p:cNvPr>
            <p:cNvPicPr>
              <a:picLocks noChangeAspect="1"/>
            </p:cNvPicPr>
            <p:nvPr/>
          </p:nvPicPr>
          <p:blipFill>
            <a:blip r:embed="rId77">
              <a:extLst/>
            </a:blip>
            <a:stretch>
              <a:fillRect/>
            </a:stretch>
          </p:blipFill>
          <p:spPr>
            <a:xfrm>
              <a:off x="10234084" y="7625740"/>
              <a:ext cx="861839" cy="278013"/>
            </a:xfrm>
            <a:prstGeom prst="rect">
              <a:avLst/>
            </a:prstGeom>
            <a:ln w="12700">
              <a:miter lim="400000"/>
            </a:ln>
          </p:spPr>
        </p:pic>
        <p:pic>
          <p:nvPicPr>
            <p:cNvPr id="85" name="image115.png" descr="image115.png">
              <a:extLst>
                <a:ext uri="{FF2B5EF4-FFF2-40B4-BE49-F238E27FC236}">
                  <a16:creationId xmlns:a16="http://schemas.microsoft.com/office/drawing/2014/main" id="{CA19EF17-58DD-4E64-A2FF-12E8BB4999FC}"/>
                </a:ext>
              </a:extLst>
            </p:cNvPr>
            <p:cNvPicPr>
              <a:picLocks noChangeAspect="1"/>
            </p:cNvPicPr>
            <p:nvPr/>
          </p:nvPicPr>
          <p:blipFill>
            <a:blip r:embed="rId78">
              <a:extLst/>
            </a:blip>
            <a:stretch>
              <a:fillRect/>
            </a:stretch>
          </p:blipFill>
          <p:spPr>
            <a:xfrm>
              <a:off x="15078853" y="7603340"/>
              <a:ext cx="417084" cy="208543"/>
            </a:xfrm>
            <a:prstGeom prst="rect">
              <a:avLst/>
            </a:prstGeom>
            <a:ln w="12700">
              <a:miter lim="400000"/>
            </a:ln>
          </p:spPr>
        </p:pic>
        <p:pic>
          <p:nvPicPr>
            <p:cNvPr id="86" name="image173.png" descr="image173.png">
              <a:extLst>
                <a:ext uri="{FF2B5EF4-FFF2-40B4-BE49-F238E27FC236}">
                  <a16:creationId xmlns:a16="http://schemas.microsoft.com/office/drawing/2014/main" id="{DB8CF8ED-854C-40C8-91B6-1307DE510E26}"/>
                </a:ext>
              </a:extLst>
            </p:cNvPr>
            <p:cNvPicPr>
              <a:picLocks noChangeAspect="1"/>
            </p:cNvPicPr>
            <p:nvPr/>
          </p:nvPicPr>
          <p:blipFill>
            <a:blip r:embed="rId79">
              <a:extLst/>
            </a:blip>
            <a:stretch>
              <a:fillRect/>
            </a:stretch>
          </p:blipFill>
          <p:spPr>
            <a:xfrm>
              <a:off x="13601741" y="7601923"/>
              <a:ext cx="661119" cy="282079"/>
            </a:xfrm>
            <a:prstGeom prst="rect">
              <a:avLst/>
            </a:prstGeom>
            <a:ln w="12700">
              <a:miter lim="400000"/>
            </a:ln>
          </p:spPr>
        </p:pic>
        <p:pic>
          <p:nvPicPr>
            <p:cNvPr id="87" name="TheNewYorkTimes.png" descr="TheNewYorkTimes.png">
              <a:extLst>
                <a:ext uri="{FF2B5EF4-FFF2-40B4-BE49-F238E27FC236}">
                  <a16:creationId xmlns:a16="http://schemas.microsoft.com/office/drawing/2014/main" id="{4D81926A-BC91-4CE9-A108-457B0EB4728C}"/>
                </a:ext>
              </a:extLst>
            </p:cNvPr>
            <p:cNvPicPr>
              <a:picLocks noChangeAspect="1"/>
            </p:cNvPicPr>
            <p:nvPr/>
          </p:nvPicPr>
          <p:blipFill>
            <a:blip r:embed="rId80">
              <a:extLst/>
            </a:blip>
            <a:stretch>
              <a:fillRect/>
            </a:stretch>
          </p:blipFill>
          <p:spPr>
            <a:xfrm>
              <a:off x="19857562" y="7436662"/>
              <a:ext cx="504041" cy="442819"/>
            </a:xfrm>
            <a:prstGeom prst="rect">
              <a:avLst/>
            </a:prstGeom>
            <a:ln w="12700">
              <a:miter lim="400000"/>
            </a:ln>
          </p:spPr>
        </p:pic>
        <p:pic>
          <p:nvPicPr>
            <p:cNvPr id="88" name="image165.png" descr="image165.png">
              <a:extLst>
                <a:ext uri="{FF2B5EF4-FFF2-40B4-BE49-F238E27FC236}">
                  <a16:creationId xmlns:a16="http://schemas.microsoft.com/office/drawing/2014/main" id="{AF55B907-82AB-4923-B406-7A6504CB862A}"/>
                </a:ext>
              </a:extLst>
            </p:cNvPr>
            <p:cNvPicPr>
              <a:picLocks noChangeAspect="1"/>
            </p:cNvPicPr>
            <p:nvPr/>
          </p:nvPicPr>
          <p:blipFill>
            <a:blip r:embed="rId81">
              <a:extLst/>
            </a:blip>
            <a:stretch>
              <a:fillRect/>
            </a:stretch>
          </p:blipFill>
          <p:spPr>
            <a:xfrm>
              <a:off x="16435624" y="7612937"/>
              <a:ext cx="844273" cy="209821"/>
            </a:xfrm>
            <a:prstGeom prst="rect">
              <a:avLst/>
            </a:prstGeom>
            <a:ln w="12700">
              <a:miter lim="400000"/>
            </a:ln>
          </p:spPr>
        </p:pic>
        <p:pic>
          <p:nvPicPr>
            <p:cNvPr id="89" name="image108.png" descr="image108.png">
              <a:extLst>
                <a:ext uri="{FF2B5EF4-FFF2-40B4-BE49-F238E27FC236}">
                  <a16:creationId xmlns:a16="http://schemas.microsoft.com/office/drawing/2014/main" id="{BA4E06F2-477B-4BAD-B1F6-80AAF4BD8034}"/>
                </a:ext>
              </a:extLst>
            </p:cNvPr>
            <p:cNvPicPr>
              <a:picLocks noChangeAspect="1"/>
            </p:cNvPicPr>
            <p:nvPr/>
          </p:nvPicPr>
          <p:blipFill>
            <a:blip r:embed="rId82">
              <a:extLst/>
            </a:blip>
            <a:stretch>
              <a:fillRect/>
            </a:stretch>
          </p:blipFill>
          <p:spPr>
            <a:xfrm>
              <a:off x="21327535" y="7467522"/>
              <a:ext cx="562808" cy="452092"/>
            </a:xfrm>
            <a:prstGeom prst="rect">
              <a:avLst/>
            </a:prstGeom>
            <a:ln w="12700">
              <a:miter lim="400000"/>
            </a:ln>
          </p:spPr>
        </p:pic>
        <p:pic>
          <p:nvPicPr>
            <p:cNvPr id="90" name="Atlassian.png" descr="Atlassian.png">
              <a:extLst>
                <a:ext uri="{FF2B5EF4-FFF2-40B4-BE49-F238E27FC236}">
                  <a16:creationId xmlns:a16="http://schemas.microsoft.com/office/drawing/2014/main" id="{52FC6EEA-88E8-4A2A-9CC6-673B21081C13}"/>
                </a:ext>
              </a:extLst>
            </p:cNvPr>
            <p:cNvPicPr>
              <a:picLocks noChangeAspect="1"/>
            </p:cNvPicPr>
            <p:nvPr/>
          </p:nvPicPr>
          <p:blipFill>
            <a:blip r:embed="rId83">
              <a:extLst/>
            </a:blip>
            <a:stretch>
              <a:fillRect/>
            </a:stretch>
          </p:blipFill>
          <p:spPr>
            <a:xfrm>
              <a:off x="17988768" y="7487655"/>
              <a:ext cx="1147930" cy="414799"/>
            </a:xfrm>
            <a:prstGeom prst="rect">
              <a:avLst/>
            </a:prstGeom>
            <a:ln w="12700">
              <a:miter lim="400000"/>
            </a:ln>
          </p:spPr>
        </p:pic>
      </p:grpSp>
      <p:grpSp>
        <p:nvGrpSpPr>
          <p:cNvPr id="91" name="Group 90">
            <a:extLst>
              <a:ext uri="{FF2B5EF4-FFF2-40B4-BE49-F238E27FC236}">
                <a16:creationId xmlns:a16="http://schemas.microsoft.com/office/drawing/2014/main" id="{76AF768E-D2AA-46AC-A960-464A7CE9BB89}"/>
              </a:ext>
            </a:extLst>
          </p:cNvPr>
          <p:cNvGrpSpPr/>
          <p:nvPr/>
        </p:nvGrpSpPr>
        <p:grpSpPr>
          <a:xfrm>
            <a:off x="391542" y="3264148"/>
            <a:ext cx="8234951" cy="273264"/>
            <a:chOff x="1237410" y="9784278"/>
            <a:chExt cx="26029053" cy="863735"/>
          </a:xfrm>
        </p:grpSpPr>
        <p:pic>
          <p:nvPicPr>
            <p:cNvPr id="92" name="Image" descr="Image">
              <a:extLst>
                <a:ext uri="{FF2B5EF4-FFF2-40B4-BE49-F238E27FC236}">
                  <a16:creationId xmlns:a16="http://schemas.microsoft.com/office/drawing/2014/main" id="{3A0F1668-09ED-4721-B42E-71C92CCEA645}"/>
                </a:ext>
              </a:extLst>
            </p:cNvPr>
            <p:cNvPicPr>
              <a:picLocks noChangeAspect="1"/>
            </p:cNvPicPr>
            <p:nvPr/>
          </p:nvPicPr>
          <p:blipFill>
            <a:blip r:embed="rId84">
              <a:extLst/>
            </a:blip>
            <a:stretch>
              <a:fillRect/>
            </a:stretch>
          </p:blipFill>
          <p:spPr>
            <a:xfrm>
              <a:off x="26702088" y="9933958"/>
              <a:ext cx="564375" cy="564375"/>
            </a:xfrm>
            <a:prstGeom prst="rect">
              <a:avLst/>
            </a:prstGeom>
            <a:ln w="12700">
              <a:miter lim="400000"/>
            </a:ln>
          </p:spPr>
        </p:pic>
        <p:pic>
          <p:nvPicPr>
            <p:cNvPr id="93" name="Image" descr="Image">
              <a:extLst>
                <a:ext uri="{FF2B5EF4-FFF2-40B4-BE49-F238E27FC236}">
                  <a16:creationId xmlns:a16="http://schemas.microsoft.com/office/drawing/2014/main" id="{0FC27E2B-534A-4C8E-A524-2041F81B0399}"/>
                </a:ext>
              </a:extLst>
            </p:cNvPr>
            <p:cNvPicPr>
              <a:picLocks noChangeAspect="1"/>
            </p:cNvPicPr>
            <p:nvPr/>
          </p:nvPicPr>
          <p:blipFill>
            <a:blip r:embed="rId85">
              <a:extLst/>
            </a:blip>
            <a:stretch>
              <a:fillRect/>
            </a:stretch>
          </p:blipFill>
          <p:spPr>
            <a:xfrm>
              <a:off x="22583349" y="10076110"/>
              <a:ext cx="1086334" cy="280071"/>
            </a:xfrm>
            <a:prstGeom prst="rect">
              <a:avLst/>
            </a:prstGeom>
            <a:ln w="12700">
              <a:miter lim="400000"/>
            </a:ln>
          </p:spPr>
        </p:pic>
        <p:pic>
          <p:nvPicPr>
            <p:cNvPr id="94" name="pitney_bowes_logo_detail.png" descr="pitney_bowes_logo_detail.png">
              <a:extLst>
                <a:ext uri="{FF2B5EF4-FFF2-40B4-BE49-F238E27FC236}">
                  <a16:creationId xmlns:a16="http://schemas.microsoft.com/office/drawing/2014/main" id="{E7AEF9AD-D9CB-4843-9DB5-7645B960F619}"/>
                </a:ext>
              </a:extLst>
            </p:cNvPr>
            <p:cNvPicPr>
              <a:picLocks noChangeAspect="1"/>
            </p:cNvPicPr>
            <p:nvPr/>
          </p:nvPicPr>
          <p:blipFill>
            <a:blip r:embed="rId86">
              <a:extLst/>
            </a:blip>
            <a:stretch>
              <a:fillRect/>
            </a:stretch>
          </p:blipFill>
          <p:spPr>
            <a:xfrm>
              <a:off x="1237410" y="10056791"/>
              <a:ext cx="1290319" cy="318709"/>
            </a:xfrm>
            <a:prstGeom prst="rect">
              <a:avLst/>
            </a:prstGeom>
            <a:ln w="12700">
              <a:miter lim="400000"/>
            </a:ln>
          </p:spPr>
        </p:pic>
        <p:pic>
          <p:nvPicPr>
            <p:cNvPr id="95" name="image134.png" descr="image134.png">
              <a:extLst>
                <a:ext uri="{FF2B5EF4-FFF2-40B4-BE49-F238E27FC236}">
                  <a16:creationId xmlns:a16="http://schemas.microsoft.com/office/drawing/2014/main" id="{E42D635D-7643-4A9B-B6A6-7328CC4D0906}"/>
                </a:ext>
              </a:extLst>
            </p:cNvPr>
            <p:cNvPicPr>
              <a:picLocks noChangeAspect="1"/>
            </p:cNvPicPr>
            <p:nvPr/>
          </p:nvPicPr>
          <p:blipFill>
            <a:blip r:embed="rId87">
              <a:extLst/>
            </a:blip>
            <a:stretch>
              <a:fillRect/>
            </a:stretch>
          </p:blipFill>
          <p:spPr>
            <a:xfrm>
              <a:off x="3499611" y="10042925"/>
              <a:ext cx="888664" cy="346441"/>
            </a:xfrm>
            <a:prstGeom prst="rect">
              <a:avLst/>
            </a:prstGeom>
            <a:ln w="12700">
              <a:miter lim="400000"/>
            </a:ln>
          </p:spPr>
        </p:pic>
        <p:pic>
          <p:nvPicPr>
            <p:cNvPr id="96" name="image130.png" descr="image130.png">
              <a:extLst>
                <a:ext uri="{FF2B5EF4-FFF2-40B4-BE49-F238E27FC236}">
                  <a16:creationId xmlns:a16="http://schemas.microsoft.com/office/drawing/2014/main" id="{406EC3A9-E3D4-4858-8512-101EAF329EDE}"/>
                </a:ext>
              </a:extLst>
            </p:cNvPr>
            <p:cNvPicPr>
              <a:picLocks noChangeAspect="1"/>
            </p:cNvPicPr>
            <p:nvPr/>
          </p:nvPicPr>
          <p:blipFill>
            <a:blip r:embed="rId88">
              <a:extLst/>
            </a:blip>
            <a:stretch>
              <a:fillRect/>
            </a:stretch>
          </p:blipFill>
          <p:spPr>
            <a:xfrm>
              <a:off x="5187011" y="10133801"/>
              <a:ext cx="1123207" cy="164689"/>
            </a:xfrm>
            <a:prstGeom prst="rect">
              <a:avLst/>
            </a:prstGeom>
            <a:ln w="12700">
              <a:miter lim="400000"/>
            </a:ln>
          </p:spPr>
        </p:pic>
        <p:pic>
          <p:nvPicPr>
            <p:cNvPr id="97" name="image129.png" descr="image129.png">
              <a:extLst>
                <a:ext uri="{FF2B5EF4-FFF2-40B4-BE49-F238E27FC236}">
                  <a16:creationId xmlns:a16="http://schemas.microsoft.com/office/drawing/2014/main" id="{769D5BCB-1F72-4762-9E86-0ADEB6932560}"/>
                </a:ext>
              </a:extLst>
            </p:cNvPr>
            <p:cNvPicPr>
              <a:picLocks noChangeAspect="1"/>
            </p:cNvPicPr>
            <p:nvPr/>
          </p:nvPicPr>
          <p:blipFill>
            <a:blip r:embed="rId89">
              <a:extLst/>
            </a:blip>
            <a:stretch>
              <a:fillRect/>
            </a:stretch>
          </p:blipFill>
          <p:spPr>
            <a:xfrm>
              <a:off x="7089327" y="10131708"/>
              <a:ext cx="711628" cy="168875"/>
            </a:xfrm>
            <a:prstGeom prst="rect">
              <a:avLst/>
            </a:prstGeom>
            <a:ln w="12700">
              <a:miter lim="400000"/>
            </a:ln>
          </p:spPr>
        </p:pic>
        <p:pic>
          <p:nvPicPr>
            <p:cNvPr id="98" name="image101.png" descr="image101.png">
              <a:extLst>
                <a:ext uri="{FF2B5EF4-FFF2-40B4-BE49-F238E27FC236}">
                  <a16:creationId xmlns:a16="http://schemas.microsoft.com/office/drawing/2014/main" id="{BBE44D71-6F57-452A-8E04-4AAE5CD17429}"/>
                </a:ext>
              </a:extLst>
            </p:cNvPr>
            <p:cNvPicPr>
              <a:picLocks noChangeAspect="1"/>
            </p:cNvPicPr>
            <p:nvPr/>
          </p:nvPicPr>
          <p:blipFill>
            <a:blip r:embed="rId90">
              <a:extLst/>
            </a:blip>
            <a:stretch>
              <a:fillRect/>
            </a:stretch>
          </p:blipFill>
          <p:spPr>
            <a:xfrm>
              <a:off x="8673830" y="10141580"/>
              <a:ext cx="761821" cy="149131"/>
            </a:xfrm>
            <a:prstGeom prst="rect">
              <a:avLst/>
            </a:prstGeom>
            <a:ln w="12700">
              <a:miter lim="400000"/>
            </a:ln>
          </p:spPr>
        </p:pic>
        <p:pic>
          <p:nvPicPr>
            <p:cNvPr id="99" name="image131.png" descr="image131.png">
              <a:extLst>
                <a:ext uri="{FF2B5EF4-FFF2-40B4-BE49-F238E27FC236}">
                  <a16:creationId xmlns:a16="http://schemas.microsoft.com/office/drawing/2014/main" id="{AA7BCD56-17A7-4A62-8E35-CF7D3EF65D82}"/>
                </a:ext>
              </a:extLst>
            </p:cNvPr>
            <p:cNvPicPr>
              <a:picLocks noChangeAspect="1"/>
            </p:cNvPicPr>
            <p:nvPr/>
          </p:nvPicPr>
          <p:blipFill>
            <a:blip r:embed="rId91">
              <a:extLst/>
            </a:blip>
            <a:stretch>
              <a:fillRect/>
            </a:stretch>
          </p:blipFill>
          <p:spPr>
            <a:xfrm>
              <a:off x="10340496" y="10157777"/>
              <a:ext cx="649014" cy="116737"/>
            </a:xfrm>
            <a:prstGeom prst="rect">
              <a:avLst/>
            </a:prstGeom>
            <a:ln w="12700">
              <a:miter lim="400000"/>
            </a:ln>
          </p:spPr>
        </p:pic>
        <p:pic>
          <p:nvPicPr>
            <p:cNvPr id="100" name="Hoya.png" descr="Hoya.png">
              <a:extLst>
                <a:ext uri="{FF2B5EF4-FFF2-40B4-BE49-F238E27FC236}">
                  <a16:creationId xmlns:a16="http://schemas.microsoft.com/office/drawing/2014/main" id="{94AAB2E0-B7A0-48D9-9A39-240AB09DF8D3}"/>
                </a:ext>
              </a:extLst>
            </p:cNvPr>
            <p:cNvPicPr>
              <a:picLocks noChangeAspect="1"/>
            </p:cNvPicPr>
            <p:nvPr/>
          </p:nvPicPr>
          <p:blipFill>
            <a:blip r:embed="rId92">
              <a:extLst/>
            </a:blip>
            <a:stretch>
              <a:fillRect/>
            </a:stretch>
          </p:blipFill>
          <p:spPr>
            <a:xfrm>
              <a:off x="11971170" y="10138537"/>
              <a:ext cx="646935" cy="155216"/>
            </a:xfrm>
            <a:prstGeom prst="rect">
              <a:avLst/>
            </a:prstGeom>
            <a:ln w="12700">
              <a:miter lim="400000"/>
            </a:ln>
          </p:spPr>
        </p:pic>
        <p:pic>
          <p:nvPicPr>
            <p:cNvPr id="101" name="image126.png" descr="image126.png">
              <a:extLst>
                <a:ext uri="{FF2B5EF4-FFF2-40B4-BE49-F238E27FC236}">
                  <a16:creationId xmlns:a16="http://schemas.microsoft.com/office/drawing/2014/main" id="{5A415CDB-B571-4E75-9C38-E5474BB90413}"/>
                </a:ext>
              </a:extLst>
            </p:cNvPr>
            <p:cNvPicPr>
              <a:picLocks noChangeAspect="1"/>
            </p:cNvPicPr>
            <p:nvPr/>
          </p:nvPicPr>
          <p:blipFill>
            <a:blip r:embed="rId93">
              <a:extLst/>
            </a:blip>
            <a:stretch>
              <a:fillRect/>
            </a:stretch>
          </p:blipFill>
          <p:spPr>
            <a:xfrm>
              <a:off x="13483105" y="10026396"/>
              <a:ext cx="284622" cy="379498"/>
            </a:xfrm>
            <a:prstGeom prst="rect">
              <a:avLst/>
            </a:prstGeom>
            <a:ln w="12700">
              <a:miter lim="400000"/>
            </a:ln>
          </p:spPr>
        </p:pic>
        <p:pic>
          <p:nvPicPr>
            <p:cNvPr id="102" name="ADT.png" descr="ADT.png">
              <a:extLst>
                <a:ext uri="{FF2B5EF4-FFF2-40B4-BE49-F238E27FC236}">
                  <a16:creationId xmlns:a16="http://schemas.microsoft.com/office/drawing/2014/main" id="{121F83DD-9B75-4B3C-BFFC-ABD31B8B4640}"/>
                </a:ext>
              </a:extLst>
            </p:cNvPr>
            <p:cNvPicPr>
              <a:picLocks noChangeAspect="1"/>
            </p:cNvPicPr>
            <p:nvPr/>
          </p:nvPicPr>
          <p:blipFill>
            <a:blip r:embed="rId94">
              <a:extLst/>
            </a:blip>
            <a:stretch>
              <a:fillRect/>
            </a:stretch>
          </p:blipFill>
          <p:spPr>
            <a:xfrm>
              <a:off x="13914592" y="9924648"/>
              <a:ext cx="582994" cy="582994"/>
            </a:xfrm>
            <a:prstGeom prst="rect">
              <a:avLst/>
            </a:prstGeom>
            <a:ln w="12700">
              <a:miter lim="400000"/>
            </a:ln>
          </p:spPr>
        </p:pic>
        <p:pic>
          <p:nvPicPr>
            <p:cNvPr id="103" name="image99.png" descr="image99.png">
              <a:extLst>
                <a:ext uri="{FF2B5EF4-FFF2-40B4-BE49-F238E27FC236}">
                  <a16:creationId xmlns:a16="http://schemas.microsoft.com/office/drawing/2014/main" id="{29E0A84C-EFD8-4CE2-B3DC-4E0B5A31273B}"/>
                </a:ext>
              </a:extLst>
            </p:cNvPr>
            <p:cNvPicPr>
              <a:picLocks noChangeAspect="1"/>
            </p:cNvPicPr>
            <p:nvPr/>
          </p:nvPicPr>
          <p:blipFill>
            <a:blip r:embed="rId95">
              <a:extLst/>
            </a:blip>
            <a:stretch>
              <a:fillRect/>
            </a:stretch>
          </p:blipFill>
          <p:spPr>
            <a:xfrm>
              <a:off x="15128744" y="10026396"/>
              <a:ext cx="334850" cy="379498"/>
            </a:xfrm>
            <a:prstGeom prst="rect">
              <a:avLst/>
            </a:prstGeom>
            <a:ln w="12700">
              <a:miter lim="400000"/>
            </a:ln>
          </p:spPr>
        </p:pic>
        <p:pic>
          <p:nvPicPr>
            <p:cNvPr id="104" name="Mcdonalds.png" descr="Mcdonalds.png">
              <a:extLst>
                <a:ext uri="{FF2B5EF4-FFF2-40B4-BE49-F238E27FC236}">
                  <a16:creationId xmlns:a16="http://schemas.microsoft.com/office/drawing/2014/main" id="{BC3080FB-DCCD-495C-A2D2-E20344F518AC}"/>
                </a:ext>
              </a:extLst>
            </p:cNvPr>
            <p:cNvPicPr>
              <a:picLocks noChangeAspect="1"/>
            </p:cNvPicPr>
            <p:nvPr/>
          </p:nvPicPr>
          <p:blipFill>
            <a:blip r:embed="rId96">
              <a:extLst/>
            </a:blip>
            <a:stretch>
              <a:fillRect/>
            </a:stretch>
          </p:blipFill>
          <p:spPr>
            <a:xfrm>
              <a:off x="21350070" y="10019923"/>
              <a:ext cx="517737" cy="392444"/>
            </a:xfrm>
            <a:prstGeom prst="rect">
              <a:avLst/>
            </a:prstGeom>
            <a:ln w="12700">
              <a:miter lim="400000"/>
            </a:ln>
          </p:spPr>
        </p:pic>
        <p:pic>
          <p:nvPicPr>
            <p:cNvPr id="105" name="Sony_DADC.png" descr="Sony_DADC.png">
              <a:extLst>
                <a:ext uri="{FF2B5EF4-FFF2-40B4-BE49-F238E27FC236}">
                  <a16:creationId xmlns:a16="http://schemas.microsoft.com/office/drawing/2014/main" id="{A2727A23-2709-41AD-AE8E-2BF1275DB990}"/>
                </a:ext>
              </a:extLst>
            </p:cNvPr>
            <p:cNvPicPr>
              <a:picLocks noChangeAspect="1"/>
            </p:cNvPicPr>
            <p:nvPr/>
          </p:nvPicPr>
          <p:blipFill>
            <a:blip r:embed="rId97">
              <a:extLst/>
            </a:blip>
            <a:stretch>
              <a:fillRect/>
            </a:stretch>
          </p:blipFill>
          <p:spPr>
            <a:xfrm>
              <a:off x="17917045" y="10043221"/>
              <a:ext cx="1291376" cy="345848"/>
            </a:xfrm>
            <a:prstGeom prst="rect">
              <a:avLst/>
            </a:prstGeom>
            <a:ln w="12700">
              <a:miter lim="400000"/>
            </a:ln>
          </p:spPr>
        </p:pic>
        <p:pic>
          <p:nvPicPr>
            <p:cNvPr id="106" name="Under_Armour_Logo_02.png" descr="Under_Armour_Logo_02.png">
              <a:extLst>
                <a:ext uri="{FF2B5EF4-FFF2-40B4-BE49-F238E27FC236}">
                  <a16:creationId xmlns:a16="http://schemas.microsoft.com/office/drawing/2014/main" id="{425CA1AD-77F3-46DA-82F1-7AA61245B910}"/>
                </a:ext>
              </a:extLst>
            </p:cNvPr>
            <p:cNvPicPr>
              <a:picLocks noChangeAspect="1"/>
            </p:cNvPicPr>
            <p:nvPr/>
          </p:nvPicPr>
          <p:blipFill>
            <a:blip r:embed="rId98">
              <a:extLst/>
            </a:blip>
            <a:stretch>
              <a:fillRect/>
            </a:stretch>
          </p:blipFill>
          <p:spPr>
            <a:xfrm>
              <a:off x="19745647" y="9942838"/>
              <a:ext cx="727871" cy="546614"/>
            </a:xfrm>
            <a:prstGeom prst="rect">
              <a:avLst/>
            </a:prstGeom>
            <a:ln w="12700">
              <a:miter lim="400000"/>
            </a:ln>
          </p:spPr>
        </p:pic>
        <p:pic>
          <p:nvPicPr>
            <p:cNvPr id="107" name="Picture 106">
              <a:extLst>
                <a:ext uri="{FF2B5EF4-FFF2-40B4-BE49-F238E27FC236}">
                  <a16:creationId xmlns:a16="http://schemas.microsoft.com/office/drawing/2014/main" id="{3F4125FD-7AA4-4A80-9890-C5BDD6D1A24F}"/>
                </a:ext>
              </a:extLst>
            </p:cNvPr>
            <p:cNvPicPr>
              <a:picLocks noChangeAspect="1"/>
            </p:cNvPicPr>
            <p:nvPr/>
          </p:nvPicPr>
          <p:blipFill>
            <a:blip r:embed="rId99" cstate="print">
              <a:extLst>
                <a:ext uri="{28A0092B-C50C-407E-A947-70E740481C1C}">
                  <a14:useLocalDpi xmlns:a14="http://schemas.microsoft.com/office/drawing/2010/main" val="0"/>
                </a:ext>
              </a:extLst>
            </a:blip>
            <a:stretch>
              <a:fillRect/>
            </a:stretch>
          </p:blipFill>
          <p:spPr>
            <a:xfrm>
              <a:off x="24243564" y="9784278"/>
              <a:ext cx="1511536" cy="863735"/>
            </a:xfrm>
            <a:prstGeom prst="rect">
              <a:avLst/>
            </a:prstGeom>
          </p:spPr>
        </p:pic>
        <p:pic>
          <p:nvPicPr>
            <p:cNvPr id="108" name="Image" descr="Image">
              <a:extLst>
                <a:ext uri="{FF2B5EF4-FFF2-40B4-BE49-F238E27FC236}">
                  <a16:creationId xmlns:a16="http://schemas.microsoft.com/office/drawing/2014/main" id="{C4F32973-9360-4FF5-B422-62500AF5D39F}"/>
                </a:ext>
              </a:extLst>
            </p:cNvPr>
            <p:cNvPicPr>
              <a:picLocks noChangeAspect="1"/>
            </p:cNvPicPr>
            <p:nvPr/>
          </p:nvPicPr>
          <p:blipFill>
            <a:blip r:embed="rId100">
              <a:extLst/>
            </a:blip>
            <a:stretch>
              <a:fillRect/>
            </a:stretch>
          </p:blipFill>
          <p:spPr>
            <a:xfrm>
              <a:off x="16284976" y="10114296"/>
              <a:ext cx="1145569" cy="203699"/>
            </a:xfrm>
            <a:prstGeom prst="rect">
              <a:avLst/>
            </a:prstGeom>
            <a:ln w="12700">
              <a:miter lim="400000"/>
            </a:ln>
          </p:spPr>
        </p:pic>
      </p:grpSp>
      <p:grpSp>
        <p:nvGrpSpPr>
          <p:cNvPr id="109" name="Group 108">
            <a:extLst>
              <a:ext uri="{FF2B5EF4-FFF2-40B4-BE49-F238E27FC236}">
                <a16:creationId xmlns:a16="http://schemas.microsoft.com/office/drawing/2014/main" id="{476497E8-A374-4CF1-BFB7-F14E8B98C236}"/>
              </a:ext>
            </a:extLst>
          </p:cNvPr>
          <p:cNvGrpSpPr/>
          <p:nvPr/>
        </p:nvGrpSpPr>
        <p:grpSpPr>
          <a:xfrm>
            <a:off x="420115" y="2617264"/>
            <a:ext cx="8273333" cy="196835"/>
            <a:chOff x="1327723" y="8012915"/>
            <a:chExt cx="26150372" cy="622156"/>
          </a:xfrm>
        </p:grpSpPr>
        <p:pic>
          <p:nvPicPr>
            <p:cNvPr id="110" name="Picture 109">
              <a:extLst>
                <a:ext uri="{FF2B5EF4-FFF2-40B4-BE49-F238E27FC236}">
                  <a16:creationId xmlns:a16="http://schemas.microsoft.com/office/drawing/2014/main" id="{066DEC76-828E-4502-8235-155A8C0E214D}"/>
                </a:ext>
              </a:extLst>
            </p:cNvPr>
            <p:cNvPicPr>
              <a:picLocks noChangeAspect="1"/>
            </p:cNvPicPr>
            <p:nvPr/>
          </p:nvPicPr>
          <p:blipFill>
            <a:blip r:embed="rId101">
              <a:extLst>
                <a:ext uri="{28A0092B-C50C-407E-A947-70E740481C1C}">
                  <a14:useLocalDpi xmlns:a14="http://schemas.microsoft.com/office/drawing/2010/main" val="0"/>
                </a:ext>
              </a:extLst>
            </a:blip>
            <a:stretch>
              <a:fillRect/>
            </a:stretch>
          </p:blipFill>
          <p:spPr>
            <a:xfrm>
              <a:off x="22506046" y="8012915"/>
              <a:ext cx="1240939" cy="532935"/>
            </a:xfrm>
            <a:prstGeom prst="rect">
              <a:avLst/>
            </a:prstGeom>
          </p:spPr>
        </p:pic>
        <p:pic>
          <p:nvPicPr>
            <p:cNvPr id="111" name="Picture 110">
              <a:extLst>
                <a:ext uri="{FF2B5EF4-FFF2-40B4-BE49-F238E27FC236}">
                  <a16:creationId xmlns:a16="http://schemas.microsoft.com/office/drawing/2014/main" id="{14C60EC3-1AEB-4022-97C0-2263876E68A4}"/>
                </a:ext>
              </a:extLst>
            </p:cNvPr>
            <p:cNvPicPr>
              <a:picLocks noChangeAspect="1"/>
            </p:cNvPicPr>
            <p:nvPr/>
          </p:nvPicPr>
          <p:blipFill>
            <a:blip r:embed="rId102" cstate="print">
              <a:extLst>
                <a:ext uri="{28A0092B-C50C-407E-A947-70E740481C1C}">
                  <a14:useLocalDpi xmlns:a14="http://schemas.microsoft.com/office/drawing/2010/main" val="0"/>
                </a:ext>
              </a:extLst>
            </a:blip>
            <a:stretch>
              <a:fillRect/>
            </a:stretch>
          </p:blipFill>
          <p:spPr>
            <a:xfrm>
              <a:off x="26490454" y="8057301"/>
              <a:ext cx="987641" cy="298774"/>
            </a:xfrm>
            <a:prstGeom prst="rect">
              <a:avLst/>
            </a:prstGeom>
          </p:spPr>
        </p:pic>
        <p:pic>
          <p:nvPicPr>
            <p:cNvPr id="112" name="Picture 111">
              <a:extLst>
                <a:ext uri="{FF2B5EF4-FFF2-40B4-BE49-F238E27FC236}">
                  <a16:creationId xmlns:a16="http://schemas.microsoft.com/office/drawing/2014/main" id="{D5DEB371-1898-43F4-B5F4-F529D597A985}"/>
                </a:ext>
              </a:extLst>
            </p:cNvPr>
            <p:cNvPicPr>
              <a:picLocks noChangeAspect="1"/>
            </p:cNvPicPr>
            <p:nvPr/>
          </p:nvPicPr>
          <p:blipFill>
            <a:blip r:embed="rId103" cstate="print">
              <a:extLst>
                <a:ext uri="{28A0092B-C50C-407E-A947-70E740481C1C}">
                  <a14:useLocalDpi xmlns:a14="http://schemas.microsoft.com/office/drawing/2010/main" val="0"/>
                </a:ext>
              </a:extLst>
            </a:blip>
            <a:stretch>
              <a:fillRect/>
            </a:stretch>
          </p:blipFill>
          <p:spPr>
            <a:xfrm>
              <a:off x="21365453" y="8127299"/>
              <a:ext cx="486972" cy="321008"/>
            </a:xfrm>
            <a:prstGeom prst="rect">
              <a:avLst/>
            </a:prstGeom>
          </p:spPr>
        </p:pic>
        <p:pic>
          <p:nvPicPr>
            <p:cNvPr id="113" name="Picture 112">
              <a:extLst>
                <a:ext uri="{FF2B5EF4-FFF2-40B4-BE49-F238E27FC236}">
                  <a16:creationId xmlns:a16="http://schemas.microsoft.com/office/drawing/2014/main" id="{A397DFB0-C654-42F2-A9B6-00D18D2DED06}"/>
                </a:ext>
              </a:extLst>
            </p:cNvPr>
            <p:cNvPicPr>
              <a:picLocks noChangeAspect="1"/>
            </p:cNvPicPr>
            <p:nvPr/>
          </p:nvPicPr>
          <p:blipFill>
            <a:blip r:embed="rId104" cstate="print">
              <a:extLst>
                <a:ext uri="{28A0092B-C50C-407E-A947-70E740481C1C}">
                  <a14:useLocalDpi xmlns:a14="http://schemas.microsoft.com/office/drawing/2010/main" val="0"/>
                </a:ext>
              </a:extLst>
            </a:blip>
            <a:stretch>
              <a:fillRect/>
            </a:stretch>
          </p:blipFill>
          <p:spPr>
            <a:xfrm>
              <a:off x="24431972" y="8172791"/>
              <a:ext cx="1134721" cy="253043"/>
            </a:xfrm>
            <a:prstGeom prst="rect">
              <a:avLst/>
            </a:prstGeom>
          </p:spPr>
        </p:pic>
        <p:pic>
          <p:nvPicPr>
            <p:cNvPr id="114" name="image172.png" descr="image172.png">
              <a:extLst>
                <a:ext uri="{FF2B5EF4-FFF2-40B4-BE49-F238E27FC236}">
                  <a16:creationId xmlns:a16="http://schemas.microsoft.com/office/drawing/2014/main" id="{A919E58A-6921-46C7-814D-73163B31873B}"/>
                </a:ext>
              </a:extLst>
            </p:cNvPr>
            <p:cNvPicPr>
              <a:picLocks noChangeAspect="1"/>
            </p:cNvPicPr>
            <p:nvPr/>
          </p:nvPicPr>
          <p:blipFill>
            <a:blip r:embed="rId105">
              <a:extLst/>
            </a:blip>
            <a:stretch>
              <a:fillRect/>
            </a:stretch>
          </p:blipFill>
          <p:spPr>
            <a:xfrm>
              <a:off x="1327723" y="8309892"/>
              <a:ext cx="1109691" cy="217500"/>
            </a:xfrm>
            <a:prstGeom prst="rect">
              <a:avLst/>
            </a:prstGeom>
            <a:ln w="12700">
              <a:miter lim="400000"/>
            </a:ln>
          </p:spPr>
        </p:pic>
        <p:pic>
          <p:nvPicPr>
            <p:cNvPr id="115" name="Veolia.png" descr="Veolia.png">
              <a:extLst>
                <a:ext uri="{FF2B5EF4-FFF2-40B4-BE49-F238E27FC236}">
                  <a16:creationId xmlns:a16="http://schemas.microsoft.com/office/drawing/2014/main" id="{BD2A4696-1B51-4D86-B2B1-6D1A88A08F21}"/>
                </a:ext>
              </a:extLst>
            </p:cNvPr>
            <p:cNvPicPr>
              <a:picLocks noChangeAspect="1"/>
            </p:cNvPicPr>
            <p:nvPr/>
          </p:nvPicPr>
          <p:blipFill>
            <a:blip r:embed="rId106">
              <a:extLst/>
            </a:blip>
            <a:stretch>
              <a:fillRect/>
            </a:stretch>
          </p:blipFill>
          <p:spPr>
            <a:xfrm>
              <a:off x="3544447" y="8292798"/>
              <a:ext cx="798991" cy="199980"/>
            </a:xfrm>
            <a:prstGeom prst="rect">
              <a:avLst/>
            </a:prstGeom>
            <a:ln w="12700">
              <a:miter lim="400000"/>
            </a:ln>
          </p:spPr>
        </p:pic>
        <p:pic>
          <p:nvPicPr>
            <p:cNvPr id="116" name="image167.png" descr="image167.png">
              <a:extLst>
                <a:ext uri="{FF2B5EF4-FFF2-40B4-BE49-F238E27FC236}">
                  <a16:creationId xmlns:a16="http://schemas.microsoft.com/office/drawing/2014/main" id="{7AFC1A23-61B5-48EF-8B86-847EC952FCE5}"/>
                </a:ext>
              </a:extLst>
            </p:cNvPr>
            <p:cNvPicPr>
              <a:picLocks noChangeAspect="1"/>
            </p:cNvPicPr>
            <p:nvPr/>
          </p:nvPicPr>
          <p:blipFill>
            <a:blip r:embed="rId107">
              <a:extLst/>
            </a:blip>
            <a:stretch>
              <a:fillRect/>
            </a:stretch>
          </p:blipFill>
          <p:spPr>
            <a:xfrm>
              <a:off x="5467114" y="8064729"/>
              <a:ext cx="563001" cy="469168"/>
            </a:xfrm>
            <a:prstGeom prst="rect">
              <a:avLst/>
            </a:prstGeom>
            <a:ln w="12700">
              <a:miter lim="400000"/>
            </a:ln>
          </p:spPr>
        </p:pic>
        <p:pic>
          <p:nvPicPr>
            <p:cNvPr id="117" name="image168.png" descr="image168.png">
              <a:extLst>
                <a:ext uri="{FF2B5EF4-FFF2-40B4-BE49-F238E27FC236}">
                  <a16:creationId xmlns:a16="http://schemas.microsoft.com/office/drawing/2014/main" id="{97CF3813-DAAA-4082-8AAA-A4DE636A0085}"/>
                </a:ext>
              </a:extLst>
            </p:cNvPr>
            <p:cNvPicPr>
              <a:picLocks noChangeAspect="1"/>
            </p:cNvPicPr>
            <p:nvPr/>
          </p:nvPicPr>
          <p:blipFill>
            <a:blip r:embed="rId108">
              <a:extLst/>
            </a:blip>
            <a:stretch>
              <a:fillRect/>
            </a:stretch>
          </p:blipFill>
          <p:spPr>
            <a:xfrm>
              <a:off x="7284729" y="8201763"/>
              <a:ext cx="320826" cy="324887"/>
            </a:xfrm>
            <a:prstGeom prst="rect">
              <a:avLst/>
            </a:prstGeom>
            <a:ln w="12700">
              <a:miter lim="400000"/>
            </a:ln>
          </p:spPr>
        </p:pic>
        <p:pic>
          <p:nvPicPr>
            <p:cNvPr id="118" name="image170.png" descr="image170.png">
              <a:extLst>
                <a:ext uri="{FF2B5EF4-FFF2-40B4-BE49-F238E27FC236}">
                  <a16:creationId xmlns:a16="http://schemas.microsoft.com/office/drawing/2014/main" id="{7B2E7D8C-9743-4DC9-9F0B-E6E05DC1EF14}"/>
                </a:ext>
              </a:extLst>
            </p:cNvPr>
            <p:cNvPicPr>
              <a:picLocks noChangeAspect="1"/>
            </p:cNvPicPr>
            <p:nvPr/>
          </p:nvPicPr>
          <p:blipFill>
            <a:blip r:embed="rId109">
              <a:extLst/>
            </a:blip>
            <a:stretch>
              <a:fillRect/>
            </a:stretch>
          </p:blipFill>
          <p:spPr>
            <a:xfrm>
              <a:off x="8673279" y="8227856"/>
              <a:ext cx="762923" cy="335157"/>
            </a:xfrm>
            <a:prstGeom prst="rect">
              <a:avLst/>
            </a:prstGeom>
            <a:ln w="12700">
              <a:miter lim="400000"/>
            </a:ln>
          </p:spPr>
        </p:pic>
        <p:pic>
          <p:nvPicPr>
            <p:cNvPr id="119" name="image171.png" descr="image171.png">
              <a:extLst>
                <a:ext uri="{FF2B5EF4-FFF2-40B4-BE49-F238E27FC236}">
                  <a16:creationId xmlns:a16="http://schemas.microsoft.com/office/drawing/2014/main" id="{7A440B05-464D-4772-AEFB-D8943D1C6295}"/>
                </a:ext>
              </a:extLst>
            </p:cNvPr>
            <p:cNvPicPr>
              <a:picLocks noChangeAspect="1"/>
            </p:cNvPicPr>
            <p:nvPr/>
          </p:nvPicPr>
          <p:blipFill>
            <a:blip r:embed="rId110">
              <a:extLst/>
            </a:blip>
            <a:stretch>
              <a:fillRect/>
            </a:stretch>
          </p:blipFill>
          <p:spPr>
            <a:xfrm>
              <a:off x="10312189" y="8384315"/>
              <a:ext cx="705628" cy="108847"/>
            </a:xfrm>
            <a:prstGeom prst="rect">
              <a:avLst/>
            </a:prstGeom>
            <a:ln w="12700">
              <a:miter lim="400000"/>
            </a:ln>
          </p:spPr>
        </p:pic>
        <p:pic>
          <p:nvPicPr>
            <p:cNvPr id="120" name="thermofisher.png" descr="thermofisher.png">
              <a:extLst>
                <a:ext uri="{FF2B5EF4-FFF2-40B4-BE49-F238E27FC236}">
                  <a16:creationId xmlns:a16="http://schemas.microsoft.com/office/drawing/2014/main" id="{2A4B8C00-6472-4B4A-9CC7-0D965EA03127}"/>
                </a:ext>
              </a:extLst>
            </p:cNvPr>
            <p:cNvPicPr>
              <a:picLocks noChangeAspect="1"/>
            </p:cNvPicPr>
            <p:nvPr/>
          </p:nvPicPr>
          <p:blipFill>
            <a:blip r:embed="rId111">
              <a:extLst/>
            </a:blip>
            <a:stretch>
              <a:fillRect/>
            </a:stretch>
          </p:blipFill>
          <p:spPr>
            <a:xfrm>
              <a:off x="11820050" y="8279383"/>
              <a:ext cx="949176" cy="226019"/>
            </a:xfrm>
            <a:prstGeom prst="rect">
              <a:avLst/>
            </a:prstGeom>
            <a:ln w="12700">
              <a:miter lim="400000"/>
            </a:ln>
          </p:spPr>
        </p:pic>
        <p:pic>
          <p:nvPicPr>
            <p:cNvPr id="121" name="quintilesIMS.png" descr="quintilesIMS.png">
              <a:extLst>
                <a:ext uri="{FF2B5EF4-FFF2-40B4-BE49-F238E27FC236}">
                  <a16:creationId xmlns:a16="http://schemas.microsoft.com/office/drawing/2014/main" id="{04EB3DC8-1691-4467-8F67-4D7ECFC4CB45}"/>
                </a:ext>
              </a:extLst>
            </p:cNvPr>
            <p:cNvPicPr>
              <a:picLocks noChangeAspect="1"/>
            </p:cNvPicPr>
            <p:nvPr/>
          </p:nvPicPr>
          <p:blipFill>
            <a:blip r:embed="rId112">
              <a:extLst/>
            </a:blip>
            <a:stretch>
              <a:fillRect/>
            </a:stretch>
          </p:blipFill>
          <p:spPr>
            <a:xfrm>
              <a:off x="13411008" y="8048830"/>
              <a:ext cx="1042584" cy="586241"/>
            </a:xfrm>
            <a:prstGeom prst="rect">
              <a:avLst/>
            </a:prstGeom>
            <a:ln w="12700">
              <a:miter lim="400000"/>
            </a:ln>
          </p:spPr>
        </p:pic>
        <p:pic>
          <p:nvPicPr>
            <p:cNvPr id="122" name="3M.png" descr="3M.png">
              <a:extLst>
                <a:ext uri="{FF2B5EF4-FFF2-40B4-BE49-F238E27FC236}">
                  <a16:creationId xmlns:a16="http://schemas.microsoft.com/office/drawing/2014/main" id="{3139285F-2F64-4A29-A3A7-D1BDD4225630}"/>
                </a:ext>
              </a:extLst>
            </p:cNvPr>
            <p:cNvPicPr>
              <a:picLocks noChangeAspect="1"/>
            </p:cNvPicPr>
            <p:nvPr/>
          </p:nvPicPr>
          <p:blipFill>
            <a:blip r:embed="rId113">
              <a:extLst/>
            </a:blip>
            <a:stretch>
              <a:fillRect/>
            </a:stretch>
          </p:blipFill>
          <p:spPr>
            <a:xfrm>
              <a:off x="15096646" y="8246161"/>
              <a:ext cx="399045" cy="209821"/>
            </a:xfrm>
            <a:prstGeom prst="rect">
              <a:avLst/>
            </a:prstGeom>
            <a:ln w="12700">
              <a:miter lim="400000"/>
            </a:ln>
          </p:spPr>
        </p:pic>
        <p:pic>
          <p:nvPicPr>
            <p:cNvPr id="123" name="http://media.corporate.discovery.com/blog/wp-content/uploads/2012/12/78018_nasdaq_omx.png" descr="http://media.corporate.discovery.com/blog/wp-content/uploads/2012/12/78018_nasdaq_omx.png">
              <a:extLst>
                <a:ext uri="{FF2B5EF4-FFF2-40B4-BE49-F238E27FC236}">
                  <a16:creationId xmlns:a16="http://schemas.microsoft.com/office/drawing/2014/main" id="{06DD253E-34F7-485B-8D2F-69C446750C55}"/>
                </a:ext>
              </a:extLst>
            </p:cNvPr>
            <p:cNvPicPr>
              <a:picLocks noChangeAspect="1"/>
            </p:cNvPicPr>
            <p:nvPr/>
          </p:nvPicPr>
          <p:blipFill>
            <a:blip r:embed="rId114">
              <a:extLst/>
            </a:blip>
            <a:stretch>
              <a:fillRect/>
            </a:stretch>
          </p:blipFill>
          <p:spPr>
            <a:xfrm>
              <a:off x="16409263" y="8312026"/>
              <a:ext cx="896995" cy="106877"/>
            </a:xfrm>
            <a:prstGeom prst="rect">
              <a:avLst/>
            </a:prstGeom>
            <a:ln w="12700">
              <a:miter lim="400000"/>
            </a:ln>
          </p:spPr>
        </p:pic>
        <p:pic>
          <p:nvPicPr>
            <p:cNvPr id="124" name="juniper.png" descr="juniper.png">
              <a:extLst>
                <a:ext uri="{FF2B5EF4-FFF2-40B4-BE49-F238E27FC236}">
                  <a16:creationId xmlns:a16="http://schemas.microsoft.com/office/drawing/2014/main" id="{A7C73099-DC4B-4667-A5B7-F735B56C4E3B}"/>
                </a:ext>
              </a:extLst>
            </p:cNvPr>
            <p:cNvPicPr>
              <a:picLocks noChangeAspect="1"/>
            </p:cNvPicPr>
            <p:nvPr/>
          </p:nvPicPr>
          <p:blipFill>
            <a:blip r:embed="rId115">
              <a:extLst/>
            </a:blip>
            <a:stretch>
              <a:fillRect/>
            </a:stretch>
          </p:blipFill>
          <p:spPr>
            <a:xfrm>
              <a:off x="19681884" y="8221479"/>
              <a:ext cx="855395" cy="259185"/>
            </a:xfrm>
            <a:prstGeom prst="rect">
              <a:avLst/>
            </a:prstGeom>
            <a:ln w="12700">
              <a:miter lim="400000"/>
            </a:ln>
          </p:spPr>
        </p:pic>
        <p:pic>
          <p:nvPicPr>
            <p:cNvPr id="125" name="Image" descr="Image">
              <a:extLst>
                <a:ext uri="{FF2B5EF4-FFF2-40B4-BE49-F238E27FC236}">
                  <a16:creationId xmlns:a16="http://schemas.microsoft.com/office/drawing/2014/main" id="{B5EA3563-2BF5-4379-BA5F-9B4797E129FE}"/>
                </a:ext>
              </a:extLst>
            </p:cNvPr>
            <p:cNvPicPr>
              <a:picLocks noChangeAspect="1"/>
            </p:cNvPicPr>
            <p:nvPr/>
          </p:nvPicPr>
          <p:blipFill>
            <a:blip r:embed="rId116">
              <a:extLst/>
            </a:blip>
            <a:stretch>
              <a:fillRect/>
            </a:stretch>
          </p:blipFill>
          <p:spPr>
            <a:xfrm>
              <a:off x="18095702" y="8210807"/>
              <a:ext cx="934062" cy="207835"/>
            </a:xfrm>
            <a:prstGeom prst="rect">
              <a:avLst/>
            </a:prstGeom>
            <a:ln w="12700">
              <a:miter lim="400000"/>
            </a:ln>
          </p:spPr>
        </p:pic>
      </p:grpSp>
      <p:grpSp>
        <p:nvGrpSpPr>
          <p:cNvPr id="126" name="Group 125">
            <a:extLst>
              <a:ext uri="{FF2B5EF4-FFF2-40B4-BE49-F238E27FC236}">
                <a16:creationId xmlns:a16="http://schemas.microsoft.com/office/drawing/2014/main" id="{513D6C9E-EA85-47A9-B577-D4C54CE1087C}"/>
              </a:ext>
            </a:extLst>
          </p:cNvPr>
          <p:cNvGrpSpPr/>
          <p:nvPr/>
        </p:nvGrpSpPr>
        <p:grpSpPr>
          <a:xfrm>
            <a:off x="438407" y="1647569"/>
            <a:ext cx="8269207" cy="193074"/>
            <a:chOff x="1385542" y="6338696"/>
            <a:chExt cx="26137329" cy="610270"/>
          </a:xfrm>
        </p:grpSpPr>
        <p:pic>
          <p:nvPicPr>
            <p:cNvPr id="127" name="Image" descr="Image">
              <a:extLst>
                <a:ext uri="{FF2B5EF4-FFF2-40B4-BE49-F238E27FC236}">
                  <a16:creationId xmlns:a16="http://schemas.microsoft.com/office/drawing/2014/main" id="{5293F1F7-06D5-4689-91FC-7F8F911BB2ED}"/>
                </a:ext>
              </a:extLst>
            </p:cNvPr>
            <p:cNvPicPr>
              <a:picLocks noChangeAspect="1"/>
            </p:cNvPicPr>
            <p:nvPr/>
          </p:nvPicPr>
          <p:blipFill>
            <a:blip r:embed="rId117">
              <a:extLst/>
            </a:blip>
            <a:stretch>
              <a:fillRect/>
            </a:stretch>
          </p:blipFill>
          <p:spPr>
            <a:xfrm>
              <a:off x="21215892" y="6349875"/>
              <a:ext cx="786093" cy="554296"/>
            </a:xfrm>
            <a:prstGeom prst="rect">
              <a:avLst/>
            </a:prstGeom>
            <a:ln w="12700">
              <a:miter lim="400000"/>
            </a:ln>
          </p:spPr>
        </p:pic>
        <p:pic>
          <p:nvPicPr>
            <p:cNvPr id="128" name="Picture 127">
              <a:extLst>
                <a:ext uri="{FF2B5EF4-FFF2-40B4-BE49-F238E27FC236}">
                  <a16:creationId xmlns:a16="http://schemas.microsoft.com/office/drawing/2014/main" id="{2C969FAF-42C1-4E6A-A6DE-555A2122E159}"/>
                </a:ext>
              </a:extLst>
            </p:cNvPr>
            <p:cNvPicPr>
              <a:picLocks noChangeAspect="1"/>
            </p:cNvPicPr>
            <p:nvPr/>
          </p:nvPicPr>
          <p:blipFill>
            <a:blip r:embed="rId118" cstate="print">
              <a:extLst>
                <a:ext uri="{28A0092B-C50C-407E-A947-70E740481C1C}">
                  <a14:useLocalDpi xmlns:a14="http://schemas.microsoft.com/office/drawing/2010/main" val="0"/>
                </a:ext>
              </a:extLst>
            </a:blip>
            <a:stretch>
              <a:fillRect/>
            </a:stretch>
          </p:blipFill>
          <p:spPr>
            <a:xfrm>
              <a:off x="26445678" y="6347056"/>
              <a:ext cx="1077193" cy="502691"/>
            </a:xfrm>
            <a:prstGeom prst="rect">
              <a:avLst/>
            </a:prstGeom>
          </p:spPr>
        </p:pic>
        <p:pic>
          <p:nvPicPr>
            <p:cNvPr id="129" name="Picture 128">
              <a:extLst>
                <a:ext uri="{FF2B5EF4-FFF2-40B4-BE49-F238E27FC236}">
                  <a16:creationId xmlns:a16="http://schemas.microsoft.com/office/drawing/2014/main" id="{08E4A53B-0FA7-4EB3-8BAC-DD171370D5BE}"/>
                </a:ext>
              </a:extLst>
            </p:cNvPr>
            <p:cNvPicPr>
              <a:picLocks noChangeAspect="1"/>
            </p:cNvPicPr>
            <p:nvPr/>
          </p:nvPicPr>
          <p:blipFill>
            <a:blip r:embed="rId119" cstate="print">
              <a:extLst>
                <a:ext uri="{28A0092B-C50C-407E-A947-70E740481C1C}">
                  <a14:useLocalDpi xmlns:a14="http://schemas.microsoft.com/office/drawing/2010/main" val="0"/>
                </a:ext>
              </a:extLst>
            </a:blip>
            <a:stretch>
              <a:fillRect/>
            </a:stretch>
          </p:blipFill>
          <p:spPr>
            <a:xfrm>
              <a:off x="15080635" y="6517901"/>
              <a:ext cx="431065" cy="431065"/>
            </a:xfrm>
            <a:prstGeom prst="rect">
              <a:avLst/>
            </a:prstGeom>
          </p:spPr>
        </p:pic>
        <p:pic>
          <p:nvPicPr>
            <p:cNvPr id="130" name="Novartis.png" descr="Novartis.png">
              <a:extLst>
                <a:ext uri="{FF2B5EF4-FFF2-40B4-BE49-F238E27FC236}">
                  <a16:creationId xmlns:a16="http://schemas.microsoft.com/office/drawing/2014/main" id="{4891D2FF-F0BA-40A8-9571-9502ABABA507}"/>
                </a:ext>
              </a:extLst>
            </p:cNvPr>
            <p:cNvPicPr>
              <a:picLocks noChangeAspect="1"/>
            </p:cNvPicPr>
            <p:nvPr/>
          </p:nvPicPr>
          <p:blipFill>
            <a:blip r:embed="rId120">
              <a:extLst/>
            </a:blip>
            <a:stretch>
              <a:fillRect/>
            </a:stretch>
          </p:blipFill>
          <p:spPr>
            <a:xfrm>
              <a:off x="1385542" y="6511733"/>
              <a:ext cx="994054" cy="240168"/>
            </a:xfrm>
            <a:prstGeom prst="rect">
              <a:avLst/>
            </a:prstGeom>
            <a:ln w="12700">
              <a:miter lim="400000"/>
            </a:ln>
          </p:spPr>
        </p:pic>
        <p:pic>
          <p:nvPicPr>
            <p:cNvPr id="131" name="Picture 130">
              <a:extLst>
                <a:ext uri="{FF2B5EF4-FFF2-40B4-BE49-F238E27FC236}">
                  <a16:creationId xmlns:a16="http://schemas.microsoft.com/office/drawing/2014/main" id="{04F1351A-F790-4792-AC55-9555F006FC59}"/>
                </a:ext>
              </a:extLst>
            </p:cNvPr>
            <p:cNvPicPr>
              <a:picLocks noChangeAspect="1"/>
            </p:cNvPicPr>
            <p:nvPr/>
          </p:nvPicPr>
          <p:blipFill>
            <a:blip r:embed="rId121" cstate="print">
              <a:extLst>
                <a:ext uri="{28A0092B-C50C-407E-A947-70E740481C1C}">
                  <a14:useLocalDpi xmlns:a14="http://schemas.microsoft.com/office/drawing/2010/main" val="0"/>
                </a:ext>
              </a:extLst>
            </a:blip>
            <a:stretch>
              <a:fillRect/>
            </a:stretch>
          </p:blipFill>
          <p:spPr>
            <a:xfrm>
              <a:off x="3390166" y="6510679"/>
              <a:ext cx="1107553" cy="242277"/>
            </a:xfrm>
            <a:prstGeom prst="rect">
              <a:avLst/>
            </a:prstGeom>
          </p:spPr>
        </p:pic>
        <p:pic>
          <p:nvPicPr>
            <p:cNvPr id="132" name="image148.png" descr="image148.png">
              <a:extLst>
                <a:ext uri="{FF2B5EF4-FFF2-40B4-BE49-F238E27FC236}">
                  <a16:creationId xmlns:a16="http://schemas.microsoft.com/office/drawing/2014/main" id="{6A14A3A3-E037-4492-B91E-63DD71A231A0}"/>
                </a:ext>
              </a:extLst>
            </p:cNvPr>
            <p:cNvPicPr>
              <a:picLocks noChangeAspect="1"/>
            </p:cNvPicPr>
            <p:nvPr/>
          </p:nvPicPr>
          <p:blipFill>
            <a:blip r:embed="rId122">
              <a:extLst/>
            </a:blip>
            <a:stretch>
              <a:fillRect/>
            </a:stretch>
          </p:blipFill>
          <p:spPr>
            <a:xfrm>
              <a:off x="5272722" y="6568047"/>
              <a:ext cx="951783" cy="127540"/>
            </a:xfrm>
            <a:prstGeom prst="rect">
              <a:avLst/>
            </a:prstGeom>
            <a:ln w="12700">
              <a:miter lim="400000"/>
            </a:ln>
          </p:spPr>
        </p:pic>
        <p:pic>
          <p:nvPicPr>
            <p:cNvPr id="133" name="LG.png" descr="LG.png">
              <a:extLst>
                <a:ext uri="{FF2B5EF4-FFF2-40B4-BE49-F238E27FC236}">
                  <a16:creationId xmlns:a16="http://schemas.microsoft.com/office/drawing/2014/main" id="{098E6281-BA99-4AFE-A096-341612EF1A1C}"/>
                </a:ext>
              </a:extLst>
            </p:cNvPr>
            <p:cNvPicPr>
              <a:picLocks noChangeAspect="1"/>
            </p:cNvPicPr>
            <p:nvPr/>
          </p:nvPicPr>
          <p:blipFill>
            <a:blip r:embed="rId123">
              <a:extLst/>
            </a:blip>
            <a:stretch>
              <a:fillRect/>
            </a:stretch>
          </p:blipFill>
          <p:spPr>
            <a:xfrm>
              <a:off x="7055887" y="6455008"/>
              <a:ext cx="778508" cy="353618"/>
            </a:xfrm>
            <a:prstGeom prst="rect">
              <a:avLst/>
            </a:prstGeom>
            <a:ln w="12700">
              <a:miter lim="400000"/>
            </a:ln>
          </p:spPr>
        </p:pic>
        <p:pic>
          <p:nvPicPr>
            <p:cNvPr id="134" name="image147.png" descr="image147.png">
              <a:extLst>
                <a:ext uri="{FF2B5EF4-FFF2-40B4-BE49-F238E27FC236}">
                  <a16:creationId xmlns:a16="http://schemas.microsoft.com/office/drawing/2014/main" id="{AF51C7A8-6EA8-4DBD-BF5C-26140642F4C8}"/>
                </a:ext>
              </a:extLst>
            </p:cNvPr>
            <p:cNvPicPr>
              <a:picLocks noChangeAspect="1"/>
            </p:cNvPicPr>
            <p:nvPr/>
          </p:nvPicPr>
          <p:blipFill>
            <a:blip r:embed="rId124">
              <a:extLst/>
            </a:blip>
            <a:stretch>
              <a:fillRect/>
            </a:stretch>
          </p:blipFill>
          <p:spPr>
            <a:xfrm>
              <a:off x="8668681" y="6338696"/>
              <a:ext cx="772119" cy="586241"/>
            </a:xfrm>
            <a:prstGeom prst="rect">
              <a:avLst/>
            </a:prstGeom>
            <a:ln w="12700">
              <a:miter lim="400000"/>
            </a:ln>
          </p:spPr>
        </p:pic>
        <p:pic>
          <p:nvPicPr>
            <p:cNvPr id="135" name="image146.png" descr="image146.png">
              <a:extLst>
                <a:ext uri="{FF2B5EF4-FFF2-40B4-BE49-F238E27FC236}">
                  <a16:creationId xmlns:a16="http://schemas.microsoft.com/office/drawing/2014/main" id="{2B1D8A49-52C2-4E72-9E27-ECEC2DBFEFFD}"/>
                </a:ext>
              </a:extLst>
            </p:cNvPr>
            <p:cNvPicPr>
              <a:picLocks noChangeAspect="1"/>
            </p:cNvPicPr>
            <p:nvPr/>
          </p:nvPicPr>
          <p:blipFill>
            <a:blip r:embed="rId125">
              <a:extLst/>
            </a:blip>
            <a:stretch>
              <a:fillRect/>
            </a:stretch>
          </p:blipFill>
          <p:spPr>
            <a:xfrm>
              <a:off x="10402891" y="6555743"/>
              <a:ext cx="524226" cy="152148"/>
            </a:xfrm>
            <a:prstGeom prst="rect">
              <a:avLst/>
            </a:prstGeom>
            <a:ln w="12700">
              <a:miter lim="400000"/>
            </a:ln>
          </p:spPr>
        </p:pic>
        <p:pic>
          <p:nvPicPr>
            <p:cNvPr id="136" name="image150.png" descr="image150.png">
              <a:extLst>
                <a:ext uri="{FF2B5EF4-FFF2-40B4-BE49-F238E27FC236}">
                  <a16:creationId xmlns:a16="http://schemas.microsoft.com/office/drawing/2014/main" id="{E4B12161-E154-41F1-8A86-D99153DDB873}"/>
                </a:ext>
              </a:extLst>
            </p:cNvPr>
            <p:cNvPicPr>
              <a:picLocks noChangeAspect="1"/>
            </p:cNvPicPr>
            <p:nvPr/>
          </p:nvPicPr>
          <p:blipFill>
            <a:blip r:embed="rId126">
              <a:extLst/>
            </a:blip>
            <a:stretch>
              <a:fillRect/>
            </a:stretch>
          </p:blipFill>
          <p:spPr>
            <a:xfrm>
              <a:off x="12004800" y="6484410"/>
              <a:ext cx="579675" cy="294813"/>
            </a:xfrm>
            <a:prstGeom prst="rect">
              <a:avLst/>
            </a:prstGeom>
            <a:ln w="12700">
              <a:miter lim="400000"/>
            </a:ln>
          </p:spPr>
        </p:pic>
        <p:pic>
          <p:nvPicPr>
            <p:cNvPr id="137" name="image145.png" descr="image145.png">
              <a:extLst>
                <a:ext uri="{FF2B5EF4-FFF2-40B4-BE49-F238E27FC236}">
                  <a16:creationId xmlns:a16="http://schemas.microsoft.com/office/drawing/2014/main" id="{E96FFC8F-0A35-4AF5-AB05-71B709F20540}"/>
                </a:ext>
              </a:extLst>
            </p:cNvPr>
            <p:cNvPicPr>
              <a:picLocks noChangeAspect="1"/>
            </p:cNvPicPr>
            <p:nvPr/>
          </p:nvPicPr>
          <p:blipFill>
            <a:blip r:embed="rId127">
              <a:extLst/>
            </a:blip>
            <a:stretch>
              <a:fillRect/>
            </a:stretch>
          </p:blipFill>
          <p:spPr>
            <a:xfrm>
              <a:off x="13649073" y="6495957"/>
              <a:ext cx="566453" cy="271721"/>
            </a:xfrm>
            <a:prstGeom prst="rect">
              <a:avLst/>
            </a:prstGeom>
            <a:ln w="12700">
              <a:miter lim="400000"/>
            </a:ln>
          </p:spPr>
        </p:pic>
        <p:pic>
          <p:nvPicPr>
            <p:cNvPr id="138" name="news-corp.png" descr="news-corp.png">
              <a:extLst>
                <a:ext uri="{FF2B5EF4-FFF2-40B4-BE49-F238E27FC236}">
                  <a16:creationId xmlns:a16="http://schemas.microsoft.com/office/drawing/2014/main" id="{E29C8B68-3B8B-4313-B051-0353B51C087E}"/>
                </a:ext>
              </a:extLst>
            </p:cNvPr>
            <p:cNvPicPr>
              <a:picLocks noChangeAspect="1"/>
            </p:cNvPicPr>
            <p:nvPr/>
          </p:nvPicPr>
          <p:blipFill>
            <a:blip r:embed="rId128">
              <a:extLst/>
            </a:blip>
            <a:stretch>
              <a:fillRect/>
            </a:stretch>
          </p:blipFill>
          <p:spPr>
            <a:xfrm>
              <a:off x="16320693" y="6543320"/>
              <a:ext cx="1074136" cy="266528"/>
            </a:xfrm>
            <a:prstGeom prst="rect">
              <a:avLst/>
            </a:prstGeom>
            <a:ln w="12700">
              <a:miter lim="400000"/>
            </a:ln>
          </p:spPr>
        </p:pic>
        <p:pic>
          <p:nvPicPr>
            <p:cNvPr id="139" name="http://www.hitaircon.com/public/img_web/logo_hitachi.png" descr="http://www.hitaircon.com/public/img_web/logo_hitachi.png">
              <a:extLst>
                <a:ext uri="{FF2B5EF4-FFF2-40B4-BE49-F238E27FC236}">
                  <a16:creationId xmlns:a16="http://schemas.microsoft.com/office/drawing/2014/main" id="{A2DFB045-FCDF-48C2-93B6-3F3D26468374}"/>
                </a:ext>
              </a:extLst>
            </p:cNvPr>
            <p:cNvPicPr>
              <a:picLocks noChangeAspect="1"/>
            </p:cNvPicPr>
            <p:nvPr/>
          </p:nvPicPr>
          <p:blipFill>
            <a:blip r:embed="rId129">
              <a:extLst/>
            </a:blip>
            <a:stretch>
              <a:fillRect/>
            </a:stretch>
          </p:blipFill>
          <p:spPr>
            <a:xfrm>
              <a:off x="18224396" y="6517901"/>
              <a:ext cx="676675" cy="194895"/>
            </a:xfrm>
            <a:prstGeom prst="rect">
              <a:avLst/>
            </a:prstGeom>
            <a:ln w="12700">
              <a:miter lim="400000"/>
            </a:ln>
          </p:spPr>
        </p:pic>
        <p:pic>
          <p:nvPicPr>
            <p:cNvPr id="140" name="kyowa kirin.png" descr="kyowa kirin.png">
              <a:extLst>
                <a:ext uri="{FF2B5EF4-FFF2-40B4-BE49-F238E27FC236}">
                  <a16:creationId xmlns:a16="http://schemas.microsoft.com/office/drawing/2014/main" id="{7A8FB842-5ED3-49B3-A054-B19A5DE8E894}"/>
                </a:ext>
              </a:extLst>
            </p:cNvPr>
            <p:cNvPicPr>
              <a:picLocks noChangeAspect="1"/>
            </p:cNvPicPr>
            <p:nvPr/>
          </p:nvPicPr>
          <p:blipFill>
            <a:blip r:embed="rId130">
              <a:extLst/>
            </a:blip>
            <a:stretch>
              <a:fillRect/>
            </a:stretch>
          </p:blipFill>
          <p:spPr>
            <a:xfrm>
              <a:off x="24311952" y="6434857"/>
              <a:ext cx="1374759" cy="167626"/>
            </a:xfrm>
            <a:prstGeom prst="rect">
              <a:avLst/>
            </a:prstGeom>
            <a:ln w="12700">
              <a:miter lim="400000"/>
            </a:ln>
          </p:spPr>
        </p:pic>
        <p:pic>
          <p:nvPicPr>
            <p:cNvPr id="141" name="image164.png" descr="image164.png">
              <a:extLst>
                <a:ext uri="{FF2B5EF4-FFF2-40B4-BE49-F238E27FC236}">
                  <a16:creationId xmlns:a16="http://schemas.microsoft.com/office/drawing/2014/main" id="{BC01AE9E-3458-4463-859A-7038E37E0E88}"/>
                </a:ext>
              </a:extLst>
            </p:cNvPr>
            <p:cNvPicPr>
              <a:picLocks noChangeAspect="1"/>
            </p:cNvPicPr>
            <p:nvPr/>
          </p:nvPicPr>
          <p:blipFill>
            <a:blip r:embed="rId131">
              <a:extLst/>
            </a:blip>
            <a:stretch>
              <a:fillRect/>
            </a:stretch>
          </p:blipFill>
          <p:spPr>
            <a:xfrm>
              <a:off x="19578906" y="6368467"/>
              <a:ext cx="1061352" cy="391513"/>
            </a:xfrm>
            <a:prstGeom prst="rect">
              <a:avLst/>
            </a:prstGeom>
            <a:ln w="12700">
              <a:miter lim="400000"/>
            </a:ln>
          </p:spPr>
        </p:pic>
        <p:pic>
          <p:nvPicPr>
            <p:cNvPr id="142" name="Picture 141">
              <a:extLst>
                <a:ext uri="{FF2B5EF4-FFF2-40B4-BE49-F238E27FC236}">
                  <a16:creationId xmlns:a16="http://schemas.microsoft.com/office/drawing/2014/main" id="{8142C437-7795-4616-A319-5C1F98349C9B}"/>
                </a:ext>
              </a:extLst>
            </p:cNvPr>
            <p:cNvPicPr>
              <a:picLocks noChangeAspect="1"/>
            </p:cNvPicPr>
            <p:nvPr/>
          </p:nvPicPr>
          <p:blipFill>
            <a:blip r:embed="rId132" cstate="print">
              <a:extLst>
                <a:ext uri="{28A0092B-C50C-407E-A947-70E740481C1C}">
                  <a14:useLocalDpi xmlns:a14="http://schemas.microsoft.com/office/drawing/2010/main" val="0"/>
                </a:ext>
              </a:extLst>
            </a:blip>
            <a:stretch>
              <a:fillRect/>
            </a:stretch>
          </p:blipFill>
          <p:spPr>
            <a:xfrm>
              <a:off x="22614474" y="6365204"/>
              <a:ext cx="1024084" cy="420651"/>
            </a:xfrm>
            <a:prstGeom prst="rect">
              <a:avLst/>
            </a:prstGeom>
          </p:spPr>
        </p:pic>
      </p:grpSp>
      <p:grpSp>
        <p:nvGrpSpPr>
          <p:cNvPr id="143" name="Group 142">
            <a:extLst>
              <a:ext uri="{FF2B5EF4-FFF2-40B4-BE49-F238E27FC236}">
                <a16:creationId xmlns:a16="http://schemas.microsoft.com/office/drawing/2014/main" id="{A6138C82-9DB4-4CBB-9AC5-93157862981E}"/>
              </a:ext>
            </a:extLst>
          </p:cNvPr>
          <p:cNvGrpSpPr/>
          <p:nvPr/>
        </p:nvGrpSpPr>
        <p:grpSpPr>
          <a:xfrm>
            <a:off x="470314" y="1317972"/>
            <a:ext cx="8208788" cy="200115"/>
            <a:chOff x="1486395" y="5872554"/>
            <a:chExt cx="25946356" cy="632525"/>
          </a:xfrm>
        </p:grpSpPr>
        <p:pic>
          <p:nvPicPr>
            <p:cNvPr id="144" name="Image" descr="Image">
              <a:extLst>
                <a:ext uri="{FF2B5EF4-FFF2-40B4-BE49-F238E27FC236}">
                  <a16:creationId xmlns:a16="http://schemas.microsoft.com/office/drawing/2014/main" id="{D23CB036-74B0-43A3-8E5C-BBB39C33F0EA}"/>
                </a:ext>
              </a:extLst>
            </p:cNvPr>
            <p:cNvPicPr>
              <a:picLocks noChangeAspect="1"/>
            </p:cNvPicPr>
            <p:nvPr/>
          </p:nvPicPr>
          <p:blipFill>
            <a:blip r:embed="rId133">
              <a:extLst/>
            </a:blip>
            <a:stretch>
              <a:fillRect/>
            </a:stretch>
          </p:blipFill>
          <p:spPr>
            <a:xfrm>
              <a:off x="22743547" y="5987253"/>
              <a:ext cx="765937" cy="403126"/>
            </a:xfrm>
            <a:prstGeom prst="rect">
              <a:avLst/>
            </a:prstGeom>
            <a:ln w="12700">
              <a:miter lim="400000"/>
            </a:ln>
          </p:spPr>
        </p:pic>
        <p:pic>
          <p:nvPicPr>
            <p:cNvPr id="145" name="Image" descr="Image">
              <a:extLst>
                <a:ext uri="{FF2B5EF4-FFF2-40B4-BE49-F238E27FC236}">
                  <a16:creationId xmlns:a16="http://schemas.microsoft.com/office/drawing/2014/main" id="{03FC9759-93D0-41D2-95AA-467A287A7A2B}"/>
                </a:ext>
              </a:extLst>
            </p:cNvPr>
            <p:cNvPicPr>
              <a:picLocks noChangeAspect="1"/>
            </p:cNvPicPr>
            <p:nvPr/>
          </p:nvPicPr>
          <p:blipFill>
            <a:blip r:embed="rId134">
              <a:extLst/>
            </a:blip>
            <a:stretch>
              <a:fillRect/>
            </a:stretch>
          </p:blipFill>
          <p:spPr>
            <a:xfrm>
              <a:off x="26535799" y="6022527"/>
              <a:ext cx="896952" cy="332578"/>
            </a:xfrm>
            <a:prstGeom prst="rect">
              <a:avLst/>
            </a:prstGeom>
            <a:ln w="12700">
              <a:miter lim="400000"/>
            </a:ln>
          </p:spPr>
        </p:pic>
        <p:pic>
          <p:nvPicPr>
            <p:cNvPr id="146" name="Kellogg's logo 2012.png" descr="Kellogg's logo 2012.png">
              <a:extLst>
                <a:ext uri="{FF2B5EF4-FFF2-40B4-BE49-F238E27FC236}">
                  <a16:creationId xmlns:a16="http://schemas.microsoft.com/office/drawing/2014/main" id="{615F8622-B588-48F7-8DB1-0C4215AB7A82}"/>
                </a:ext>
              </a:extLst>
            </p:cNvPr>
            <p:cNvPicPr>
              <a:picLocks noChangeAspect="1"/>
            </p:cNvPicPr>
            <p:nvPr/>
          </p:nvPicPr>
          <p:blipFill>
            <a:blip r:embed="rId135">
              <a:extLst/>
            </a:blip>
            <a:stretch>
              <a:fillRect/>
            </a:stretch>
          </p:blipFill>
          <p:spPr>
            <a:xfrm>
              <a:off x="1486395" y="6047777"/>
              <a:ext cx="792347" cy="282079"/>
            </a:xfrm>
            <a:prstGeom prst="rect">
              <a:avLst/>
            </a:prstGeom>
            <a:ln w="12700">
              <a:miter lim="400000"/>
            </a:ln>
          </p:spPr>
        </p:pic>
        <p:pic>
          <p:nvPicPr>
            <p:cNvPr id="147" name="Picture 146">
              <a:extLst>
                <a:ext uri="{FF2B5EF4-FFF2-40B4-BE49-F238E27FC236}">
                  <a16:creationId xmlns:a16="http://schemas.microsoft.com/office/drawing/2014/main" id="{137FF351-5A41-4E54-AC43-529DA61B0C02}"/>
                </a:ext>
              </a:extLst>
            </p:cNvPr>
            <p:cNvPicPr>
              <a:picLocks noChangeAspect="1"/>
            </p:cNvPicPr>
            <p:nvPr/>
          </p:nvPicPr>
          <p:blipFill>
            <a:blip r:embed="rId136" cstate="print">
              <a:extLst>
                <a:ext uri="{28A0092B-C50C-407E-A947-70E740481C1C}">
                  <a14:useLocalDpi xmlns:a14="http://schemas.microsoft.com/office/drawing/2010/main" val="0"/>
                </a:ext>
              </a:extLst>
            </a:blip>
            <a:stretch>
              <a:fillRect/>
            </a:stretch>
          </p:blipFill>
          <p:spPr>
            <a:xfrm>
              <a:off x="3091507" y="6026533"/>
              <a:ext cx="1704871" cy="324567"/>
            </a:xfrm>
            <a:prstGeom prst="rect">
              <a:avLst/>
            </a:prstGeom>
          </p:spPr>
        </p:pic>
        <p:pic>
          <p:nvPicPr>
            <p:cNvPr id="148" name="image90.png" descr="image90.png">
              <a:extLst>
                <a:ext uri="{FF2B5EF4-FFF2-40B4-BE49-F238E27FC236}">
                  <a16:creationId xmlns:a16="http://schemas.microsoft.com/office/drawing/2014/main" id="{0296AA0D-FE8E-4A1D-8DD1-AB3506BEB6B4}"/>
                </a:ext>
              </a:extLst>
            </p:cNvPr>
            <p:cNvPicPr>
              <a:picLocks noChangeAspect="1"/>
            </p:cNvPicPr>
            <p:nvPr/>
          </p:nvPicPr>
          <p:blipFill>
            <a:blip r:embed="rId137">
              <a:extLst/>
            </a:blip>
            <a:stretch>
              <a:fillRect/>
            </a:stretch>
          </p:blipFill>
          <p:spPr>
            <a:xfrm>
              <a:off x="7117670" y="6047777"/>
              <a:ext cx="654944" cy="282079"/>
            </a:xfrm>
            <a:prstGeom prst="rect">
              <a:avLst/>
            </a:prstGeom>
            <a:ln w="12700">
              <a:miter lim="400000"/>
            </a:ln>
          </p:spPr>
        </p:pic>
        <p:pic>
          <p:nvPicPr>
            <p:cNvPr id="149" name="PL White Stacked.png" descr="PL White Stacked.png">
              <a:extLst>
                <a:ext uri="{FF2B5EF4-FFF2-40B4-BE49-F238E27FC236}">
                  <a16:creationId xmlns:a16="http://schemas.microsoft.com/office/drawing/2014/main" id="{2EDB27C2-404D-4C11-879D-F80E05A8CD41}"/>
                </a:ext>
              </a:extLst>
            </p:cNvPr>
            <p:cNvPicPr>
              <a:picLocks noChangeAspect="1"/>
            </p:cNvPicPr>
            <p:nvPr/>
          </p:nvPicPr>
          <p:blipFill>
            <a:blip r:embed="rId138">
              <a:extLst/>
            </a:blip>
            <a:stretch>
              <a:fillRect/>
            </a:stretch>
          </p:blipFill>
          <p:spPr>
            <a:xfrm>
              <a:off x="8738053" y="6030472"/>
              <a:ext cx="633375" cy="316688"/>
            </a:xfrm>
            <a:prstGeom prst="rect">
              <a:avLst/>
            </a:prstGeom>
            <a:ln w="12700">
              <a:miter lim="400000"/>
            </a:ln>
          </p:spPr>
        </p:pic>
        <p:pic>
          <p:nvPicPr>
            <p:cNvPr id="150" name="HTC2013.png" descr="HTC2013.png">
              <a:extLst>
                <a:ext uri="{FF2B5EF4-FFF2-40B4-BE49-F238E27FC236}">
                  <a16:creationId xmlns:a16="http://schemas.microsoft.com/office/drawing/2014/main" id="{028BEDF0-5D5A-429A-8FE3-1E2269AA1B02}"/>
                </a:ext>
              </a:extLst>
            </p:cNvPr>
            <p:cNvPicPr>
              <a:picLocks noChangeAspect="1"/>
            </p:cNvPicPr>
            <p:nvPr/>
          </p:nvPicPr>
          <p:blipFill>
            <a:blip r:embed="rId139">
              <a:extLst/>
            </a:blip>
            <a:stretch>
              <a:fillRect/>
            </a:stretch>
          </p:blipFill>
          <p:spPr>
            <a:xfrm>
              <a:off x="10394718" y="6098990"/>
              <a:ext cx="540571" cy="179652"/>
            </a:xfrm>
            <a:prstGeom prst="rect">
              <a:avLst/>
            </a:prstGeom>
            <a:ln w="12700">
              <a:miter lim="400000"/>
            </a:ln>
          </p:spPr>
        </p:pic>
        <p:pic>
          <p:nvPicPr>
            <p:cNvPr id="151" name="Picture 150">
              <a:extLst>
                <a:ext uri="{FF2B5EF4-FFF2-40B4-BE49-F238E27FC236}">
                  <a16:creationId xmlns:a16="http://schemas.microsoft.com/office/drawing/2014/main" id="{05EB68B8-BB7C-4DFC-84FA-F0FE57963B39}"/>
                </a:ext>
              </a:extLst>
            </p:cNvPr>
            <p:cNvPicPr>
              <a:picLocks noChangeAspect="1"/>
            </p:cNvPicPr>
            <p:nvPr/>
          </p:nvPicPr>
          <p:blipFill>
            <a:blip r:embed="rId140" cstate="print">
              <a:extLst>
                <a:ext uri="{28A0092B-C50C-407E-A947-70E740481C1C}">
                  <a14:useLocalDpi xmlns:a14="http://schemas.microsoft.com/office/drawing/2010/main" val="0"/>
                </a:ext>
              </a:extLst>
            </a:blip>
            <a:stretch>
              <a:fillRect/>
            </a:stretch>
          </p:blipFill>
          <p:spPr>
            <a:xfrm>
              <a:off x="11665347" y="6092659"/>
              <a:ext cx="1258582" cy="192315"/>
            </a:xfrm>
            <a:prstGeom prst="rect">
              <a:avLst/>
            </a:prstGeom>
          </p:spPr>
        </p:pic>
        <p:pic>
          <p:nvPicPr>
            <p:cNvPr id="152" name="image136.png" descr="image136.png">
              <a:extLst>
                <a:ext uri="{FF2B5EF4-FFF2-40B4-BE49-F238E27FC236}">
                  <a16:creationId xmlns:a16="http://schemas.microsoft.com/office/drawing/2014/main" id="{B43795F0-84B0-46CC-8436-A380FB6AC00E}"/>
                </a:ext>
              </a:extLst>
            </p:cNvPr>
            <p:cNvPicPr>
              <a:picLocks noChangeAspect="1"/>
            </p:cNvPicPr>
            <p:nvPr/>
          </p:nvPicPr>
          <p:blipFill>
            <a:blip r:embed="rId141">
              <a:extLst/>
            </a:blip>
            <a:stretch>
              <a:fillRect/>
            </a:stretch>
          </p:blipFill>
          <p:spPr>
            <a:xfrm>
              <a:off x="21389314" y="5886834"/>
              <a:ext cx="439249" cy="603965"/>
            </a:xfrm>
            <a:prstGeom prst="rect">
              <a:avLst/>
            </a:prstGeom>
            <a:ln w="12700">
              <a:miter lim="400000"/>
            </a:ln>
          </p:spPr>
        </p:pic>
        <p:pic>
          <p:nvPicPr>
            <p:cNvPr id="153" name="Scripps_Networks_Interactive.svg.png" descr="Scripps_Networks_Interactive.svg.png">
              <a:extLst>
                <a:ext uri="{FF2B5EF4-FFF2-40B4-BE49-F238E27FC236}">
                  <a16:creationId xmlns:a16="http://schemas.microsoft.com/office/drawing/2014/main" id="{0102DB66-9ADE-4152-9419-539335E99CE0}"/>
                </a:ext>
              </a:extLst>
            </p:cNvPr>
            <p:cNvPicPr>
              <a:picLocks noChangeAspect="1"/>
            </p:cNvPicPr>
            <p:nvPr/>
          </p:nvPicPr>
          <p:blipFill>
            <a:blip r:embed="rId142">
              <a:extLst/>
            </a:blip>
            <a:stretch>
              <a:fillRect/>
            </a:stretch>
          </p:blipFill>
          <p:spPr>
            <a:xfrm>
              <a:off x="24142650" y="6043582"/>
              <a:ext cx="1713364" cy="290469"/>
            </a:xfrm>
            <a:prstGeom prst="rect">
              <a:avLst/>
            </a:prstGeom>
            <a:ln w="12700">
              <a:miter lim="400000"/>
            </a:ln>
          </p:spPr>
        </p:pic>
        <p:pic>
          <p:nvPicPr>
            <p:cNvPr id="154" name="image102.png" descr="image102.png">
              <a:extLst>
                <a:ext uri="{FF2B5EF4-FFF2-40B4-BE49-F238E27FC236}">
                  <a16:creationId xmlns:a16="http://schemas.microsoft.com/office/drawing/2014/main" id="{45D93C13-BB71-4DF3-9009-0F1901BC8C96}"/>
                </a:ext>
              </a:extLst>
            </p:cNvPr>
            <p:cNvPicPr>
              <a:picLocks noChangeAspect="1"/>
            </p:cNvPicPr>
            <p:nvPr/>
          </p:nvPicPr>
          <p:blipFill>
            <a:blip r:embed="rId143">
              <a:extLst/>
            </a:blip>
            <a:stretch>
              <a:fillRect/>
            </a:stretch>
          </p:blipFill>
          <p:spPr>
            <a:xfrm>
              <a:off x="16328314" y="6111804"/>
              <a:ext cx="1058894" cy="154024"/>
            </a:xfrm>
            <a:prstGeom prst="rect">
              <a:avLst/>
            </a:prstGeom>
            <a:ln w="12700">
              <a:miter lim="400000"/>
            </a:ln>
          </p:spPr>
        </p:pic>
        <p:pic>
          <p:nvPicPr>
            <p:cNvPr id="155" name="image106.png" descr="image106.png">
              <a:extLst>
                <a:ext uri="{FF2B5EF4-FFF2-40B4-BE49-F238E27FC236}">
                  <a16:creationId xmlns:a16="http://schemas.microsoft.com/office/drawing/2014/main" id="{1333C90C-D8F9-469A-8C71-34CBA5CB4537}"/>
                </a:ext>
              </a:extLst>
            </p:cNvPr>
            <p:cNvPicPr>
              <a:picLocks noChangeAspect="1"/>
            </p:cNvPicPr>
            <p:nvPr/>
          </p:nvPicPr>
          <p:blipFill>
            <a:blip r:embed="rId144">
              <a:extLst/>
            </a:blip>
            <a:stretch>
              <a:fillRect/>
            </a:stretch>
          </p:blipFill>
          <p:spPr>
            <a:xfrm>
              <a:off x="18197080" y="6066055"/>
              <a:ext cx="731306" cy="245523"/>
            </a:xfrm>
            <a:prstGeom prst="rect">
              <a:avLst/>
            </a:prstGeom>
            <a:ln w="12700">
              <a:miter lim="400000"/>
            </a:ln>
          </p:spPr>
        </p:pic>
        <p:pic>
          <p:nvPicPr>
            <p:cNvPr id="156" name="Picture 155">
              <a:extLst>
                <a:ext uri="{FF2B5EF4-FFF2-40B4-BE49-F238E27FC236}">
                  <a16:creationId xmlns:a16="http://schemas.microsoft.com/office/drawing/2014/main" id="{7D60D178-05CA-4C35-B4F1-00BBE84363B1}"/>
                </a:ext>
              </a:extLst>
            </p:cNvPr>
            <p:cNvPicPr>
              <a:picLocks noChangeAspect="1"/>
            </p:cNvPicPr>
            <p:nvPr/>
          </p:nvPicPr>
          <p:blipFill>
            <a:blip r:embed="rId145" cstate="print">
              <a:extLst>
                <a:ext uri="{28A0092B-C50C-407E-A947-70E740481C1C}">
                  <a14:useLocalDpi xmlns:a14="http://schemas.microsoft.com/office/drawing/2010/main" val="0"/>
                </a:ext>
              </a:extLst>
            </a:blip>
            <a:stretch>
              <a:fillRect/>
            </a:stretch>
          </p:blipFill>
          <p:spPr>
            <a:xfrm>
              <a:off x="14979905" y="5872554"/>
              <a:ext cx="632525" cy="632525"/>
            </a:xfrm>
            <a:prstGeom prst="rect">
              <a:avLst/>
            </a:prstGeom>
          </p:spPr>
        </p:pic>
        <p:pic>
          <p:nvPicPr>
            <p:cNvPr id="157" name="Picture 156">
              <a:extLst>
                <a:ext uri="{FF2B5EF4-FFF2-40B4-BE49-F238E27FC236}">
                  <a16:creationId xmlns:a16="http://schemas.microsoft.com/office/drawing/2014/main" id="{0D4393EB-6382-4211-8531-323FED0B277C}"/>
                </a:ext>
              </a:extLst>
            </p:cNvPr>
            <p:cNvPicPr>
              <a:picLocks noChangeAspect="1"/>
            </p:cNvPicPr>
            <p:nvPr/>
          </p:nvPicPr>
          <p:blipFill>
            <a:blip r:embed="rId146" cstate="print">
              <a:extLst>
                <a:ext uri="{28A0092B-C50C-407E-A947-70E740481C1C}">
                  <a14:useLocalDpi xmlns:a14="http://schemas.microsoft.com/office/drawing/2010/main" val="0"/>
                </a:ext>
              </a:extLst>
            </a:blip>
            <a:stretch>
              <a:fillRect/>
            </a:stretch>
          </p:blipFill>
          <p:spPr>
            <a:xfrm>
              <a:off x="13560672" y="6003219"/>
              <a:ext cx="743256" cy="371194"/>
            </a:xfrm>
            <a:prstGeom prst="rect">
              <a:avLst/>
            </a:prstGeom>
          </p:spPr>
        </p:pic>
        <p:pic>
          <p:nvPicPr>
            <p:cNvPr id="158" name="DigitalGlobe.png" descr="DigitalGlobe.png">
              <a:extLst>
                <a:ext uri="{FF2B5EF4-FFF2-40B4-BE49-F238E27FC236}">
                  <a16:creationId xmlns:a16="http://schemas.microsoft.com/office/drawing/2014/main" id="{002D6086-BF9F-434A-BB8A-2E9E63B19430}"/>
                </a:ext>
              </a:extLst>
            </p:cNvPr>
            <p:cNvPicPr>
              <a:picLocks noChangeAspect="1"/>
            </p:cNvPicPr>
            <p:nvPr/>
          </p:nvPicPr>
          <p:blipFill>
            <a:blip r:embed="rId147">
              <a:extLst/>
            </a:blip>
            <a:stretch>
              <a:fillRect/>
            </a:stretch>
          </p:blipFill>
          <p:spPr>
            <a:xfrm>
              <a:off x="19638365" y="6033000"/>
              <a:ext cx="942434" cy="311632"/>
            </a:xfrm>
            <a:prstGeom prst="rect">
              <a:avLst/>
            </a:prstGeom>
            <a:ln w="12700">
              <a:miter lim="400000"/>
            </a:ln>
          </p:spPr>
        </p:pic>
        <p:pic>
          <p:nvPicPr>
            <p:cNvPr id="159" name="Picture 158">
              <a:extLst>
                <a:ext uri="{FF2B5EF4-FFF2-40B4-BE49-F238E27FC236}">
                  <a16:creationId xmlns:a16="http://schemas.microsoft.com/office/drawing/2014/main" id="{4F1C1711-2FC8-4D5B-848D-06D979B446D1}"/>
                </a:ext>
              </a:extLst>
            </p:cNvPr>
            <p:cNvPicPr>
              <a:picLocks noChangeAspect="1"/>
            </p:cNvPicPr>
            <p:nvPr/>
          </p:nvPicPr>
          <p:blipFill>
            <a:blip r:embed="rId148" cstate="print">
              <a:extLst>
                <a:ext uri="{28A0092B-C50C-407E-A947-70E740481C1C}">
                  <a14:useLocalDpi xmlns:a14="http://schemas.microsoft.com/office/drawing/2010/main" val="0"/>
                </a:ext>
              </a:extLst>
            </a:blip>
            <a:stretch>
              <a:fillRect/>
            </a:stretch>
          </p:blipFill>
          <p:spPr>
            <a:xfrm>
              <a:off x="5158704" y="6052586"/>
              <a:ext cx="1105317" cy="272461"/>
            </a:xfrm>
            <a:prstGeom prst="rect">
              <a:avLst/>
            </a:prstGeom>
          </p:spPr>
        </p:pic>
      </p:grpSp>
      <p:grpSp>
        <p:nvGrpSpPr>
          <p:cNvPr id="160" name="Group 159">
            <a:extLst>
              <a:ext uri="{FF2B5EF4-FFF2-40B4-BE49-F238E27FC236}">
                <a16:creationId xmlns:a16="http://schemas.microsoft.com/office/drawing/2014/main" id="{50D0F742-0E7B-4857-9897-3AD8CDF67039}"/>
              </a:ext>
            </a:extLst>
          </p:cNvPr>
          <p:cNvGrpSpPr/>
          <p:nvPr/>
        </p:nvGrpSpPr>
        <p:grpSpPr>
          <a:xfrm>
            <a:off x="503432" y="2943581"/>
            <a:ext cx="8187422" cy="191085"/>
            <a:chOff x="1591072" y="8822563"/>
            <a:chExt cx="25878825" cy="603983"/>
          </a:xfrm>
        </p:grpSpPr>
        <p:pic>
          <p:nvPicPr>
            <p:cNvPr id="161" name="Image" descr="Image">
              <a:extLst>
                <a:ext uri="{FF2B5EF4-FFF2-40B4-BE49-F238E27FC236}">
                  <a16:creationId xmlns:a16="http://schemas.microsoft.com/office/drawing/2014/main" id="{F331B931-0EFF-4E92-AAE4-DDFA925DC8EF}"/>
                </a:ext>
              </a:extLst>
            </p:cNvPr>
            <p:cNvPicPr>
              <a:picLocks noChangeAspect="1"/>
            </p:cNvPicPr>
            <p:nvPr/>
          </p:nvPicPr>
          <p:blipFill>
            <a:blip r:embed="rId149">
              <a:extLst/>
            </a:blip>
            <a:stretch>
              <a:fillRect/>
            </a:stretch>
          </p:blipFill>
          <p:spPr>
            <a:xfrm>
              <a:off x="22804016" y="8958265"/>
              <a:ext cx="644999" cy="332578"/>
            </a:xfrm>
            <a:prstGeom prst="rect">
              <a:avLst/>
            </a:prstGeom>
            <a:ln w="12700">
              <a:miter lim="400000"/>
            </a:ln>
          </p:spPr>
        </p:pic>
        <p:pic>
          <p:nvPicPr>
            <p:cNvPr id="162" name="Picture 161">
              <a:extLst>
                <a:ext uri="{FF2B5EF4-FFF2-40B4-BE49-F238E27FC236}">
                  <a16:creationId xmlns:a16="http://schemas.microsoft.com/office/drawing/2014/main" id="{1BC89CA3-7E53-4E37-A3D9-C63E446F3AB8}"/>
                </a:ext>
              </a:extLst>
            </p:cNvPr>
            <p:cNvPicPr>
              <a:picLocks noChangeAspect="1"/>
            </p:cNvPicPr>
            <p:nvPr/>
          </p:nvPicPr>
          <p:blipFill>
            <a:blip r:embed="rId150" cstate="print">
              <a:extLst>
                <a:ext uri="{28A0092B-C50C-407E-A947-70E740481C1C}">
                  <a14:useLocalDpi xmlns:a14="http://schemas.microsoft.com/office/drawing/2010/main" val="0"/>
                </a:ext>
              </a:extLst>
            </a:blip>
            <a:stretch>
              <a:fillRect/>
            </a:stretch>
          </p:blipFill>
          <p:spPr>
            <a:xfrm>
              <a:off x="26498654" y="9005139"/>
              <a:ext cx="971243" cy="238830"/>
            </a:xfrm>
            <a:prstGeom prst="rect">
              <a:avLst/>
            </a:prstGeom>
          </p:spPr>
        </p:pic>
        <p:pic>
          <p:nvPicPr>
            <p:cNvPr id="163" name="Picture 162">
              <a:extLst>
                <a:ext uri="{FF2B5EF4-FFF2-40B4-BE49-F238E27FC236}">
                  <a16:creationId xmlns:a16="http://schemas.microsoft.com/office/drawing/2014/main" id="{9FEEF775-9140-4AFD-91EE-2F295353EA5D}"/>
                </a:ext>
              </a:extLst>
            </p:cNvPr>
            <p:cNvPicPr>
              <a:picLocks noChangeAspect="1"/>
            </p:cNvPicPr>
            <p:nvPr/>
          </p:nvPicPr>
          <p:blipFill>
            <a:blip r:embed="rId151" cstate="print">
              <a:extLst>
                <a:ext uri="{28A0092B-C50C-407E-A947-70E740481C1C}">
                  <a14:useLocalDpi xmlns:a14="http://schemas.microsoft.com/office/drawing/2010/main" val="0"/>
                </a:ext>
              </a:extLst>
            </a:blip>
            <a:stretch>
              <a:fillRect/>
            </a:stretch>
          </p:blipFill>
          <p:spPr>
            <a:xfrm>
              <a:off x="19905626" y="8909022"/>
              <a:ext cx="407911" cy="431065"/>
            </a:xfrm>
            <a:prstGeom prst="rect">
              <a:avLst/>
            </a:prstGeom>
          </p:spPr>
        </p:pic>
        <p:pic>
          <p:nvPicPr>
            <p:cNvPr id="164" name="logo.png" descr="logo.png">
              <a:extLst>
                <a:ext uri="{FF2B5EF4-FFF2-40B4-BE49-F238E27FC236}">
                  <a16:creationId xmlns:a16="http://schemas.microsoft.com/office/drawing/2014/main" id="{D7972E8D-881D-4CD7-9932-735569B79B14}"/>
                </a:ext>
              </a:extLst>
            </p:cNvPr>
            <p:cNvPicPr>
              <a:picLocks noChangeAspect="1"/>
            </p:cNvPicPr>
            <p:nvPr/>
          </p:nvPicPr>
          <p:blipFill>
            <a:blip r:embed="rId152">
              <a:extLst/>
            </a:blip>
            <a:stretch>
              <a:fillRect/>
            </a:stretch>
          </p:blipFill>
          <p:spPr>
            <a:xfrm>
              <a:off x="1591072" y="9005220"/>
              <a:ext cx="582994" cy="238669"/>
            </a:xfrm>
            <a:prstGeom prst="rect">
              <a:avLst/>
            </a:prstGeom>
            <a:ln w="12700">
              <a:miter lim="400000"/>
            </a:ln>
          </p:spPr>
        </p:pic>
        <p:pic>
          <p:nvPicPr>
            <p:cNvPr id="165" name="image119.png" descr="image119.png">
              <a:extLst>
                <a:ext uri="{FF2B5EF4-FFF2-40B4-BE49-F238E27FC236}">
                  <a16:creationId xmlns:a16="http://schemas.microsoft.com/office/drawing/2014/main" id="{95745D39-778A-40B2-A2BE-CD9123A660F8}"/>
                </a:ext>
              </a:extLst>
            </p:cNvPr>
            <p:cNvPicPr>
              <a:picLocks noChangeAspect="1"/>
            </p:cNvPicPr>
            <p:nvPr/>
          </p:nvPicPr>
          <p:blipFill>
            <a:blip r:embed="rId153">
              <a:extLst/>
            </a:blip>
            <a:stretch>
              <a:fillRect/>
            </a:stretch>
          </p:blipFill>
          <p:spPr>
            <a:xfrm>
              <a:off x="3716638" y="8984675"/>
              <a:ext cx="454609" cy="279759"/>
            </a:xfrm>
            <a:prstGeom prst="rect">
              <a:avLst/>
            </a:prstGeom>
            <a:ln w="12700">
              <a:miter lim="400000"/>
            </a:ln>
          </p:spPr>
        </p:pic>
        <p:pic>
          <p:nvPicPr>
            <p:cNvPr id="166" name="image121.png" descr="image121.png">
              <a:extLst>
                <a:ext uri="{FF2B5EF4-FFF2-40B4-BE49-F238E27FC236}">
                  <a16:creationId xmlns:a16="http://schemas.microsoft.com/office/drawing/2014/main" id="{13A33831-6DCB-44C8-9B47-E3B8A234583C}"/>
                </a:ext>
              </a:extLst>
            </p:cNvPr>
            <p:cNvPicPr>
              <a:picLocks noChangeAspect="1"/>
            </p:cNvPicPr>
            <p:nvPr/>
          </p:nvPicPr>
          <p:blipFill>
            <a:blip r:embed="rId154">
              <a:extLst/>
            </a:blip>
            <a:stretch>
              <a:fillRect/>
            </a:stretch>
          </p:blipFill>
          <p:spPr>
            <a:xfrm>
              <a:off x="5166046" y="9037727"/>
              <a:ext cx="1165137" cy="173655"/>
            </a:xfrm>
            <a:prstGeom prst="rect">
              <a:avLst/>
            </a:prstGeom>
            <a:ln w="12700">
              <a:miter lim="400000"/>
            </a:ln>
          </p:spPr>
        </p:pic>
        <p:pic>
          <p:nvPicPr>
            <p:cNvPr id="167" name="Expedia.png" descr="Expedia.png">
              <a:extLst>
                <a:ext uri="{FF2B5EF4-FFF2-40B4-BE49-F238E27FC236}">
                  <a16:creationId xmlns:a16="http://schemas.microsoft.com/office/drawing/2014/main" id="{25C17D52-4C39-4429-853D-C10CF645F988}"/>
                </a:ext>
              </a:extLst>
            </p:cNvPr>
            <p:cNvPicPr>
              <a:picLocks noChangeAspect="1"/>
            </p:cNvPicPr>
            <p:nvPr/>
          </p:nvPicPr>
          <p:blipFill>
            <a:blip r:embed="rId155">
              <a:extLst/>
            </a:blip>
            <a:stretch>
              <a:fillRect/>
            </a:stretch>
          </p:blipFill>
          <p:spPr>
            <a:xfrm>
              <a:off x="7038757" y="9010766"/>
              <a:ext cx="812768" cy="227577"/>
            </a:xfrm>
            <a:prstGeom prst="rect">
              <a:avLst/>
            </a:prstGeom>
            <a:ln w="12700">
              <a:miter lim="400000"/>
            </a:ln>
          </p:spPr>
        </p:pic>
        <p:pic>
          <p:nvPicPr>
            <p:cNvPr id="168" name="image124.png" descr="image124.png">
              <a:extLst>
                <a:ext uri="{FF2B5EF4-FFF2-40B4-BE49-F238E27FC236}">
                  <a16:creationId xmlns:a16="http://schemas.microsoft.com/office/drawing/2014/main" id="{866A7CF5-0603-4808-9B8E-2673EBFA2D69}"/>
                </a:ext>
              </a:extLst>
            </p:cNvPr>
            <p:cNvPicPr>
              <a:picLocks noChangeAspect="1"/>
            </p:cNvPicPr>
            <p:nvPr/>
          </p:nvPicPr>
          <p:blipFill>
            <a:blip r:embed="rId156">
              <a:extLst/>
            </a:blip>
            <a:stretch>
              <a:fillRect/>
            </a:stretch>
          </p:blipFill>
          <p:spPr>
            <a:xfrm>
              <a:off x="8583524" y="8947745"/>
              <a:ext cx="942433" cy="353618"/>
            </a:xfrm>
            <a:prstGeom prst="rect">
              <a:avLst/>
            </a:prstGeom>
            <a:ln w="12700">
              <a:miter lim="400000"/>
            </a:ln>
          </p:spPr>
        </p:pic>
        <p:pic>
          <p:nvPicPr>
            <p:cNvPr id="169" name="image120.png" descr="image120.png">
              <a:extLst>
                <a:ext uri="{FF2B5EF4-FFF2-40B4-BE49-F238E27FC236}">
                  <a16:creationId xmlns:a16="http://schemas.microsoft.com/office/drawing/2014/main" id="{6265A3F9-E18A-4D4E-88DD-5C17A47BB375}"/>
                </a:ext>
              </a:extLst>
            </p:cNvPr>
            <p:cNvPicPr>
              <a:picLocks noChangeAspect="1"/>
            </p:cNvPicPr>
            <p:nvPr/>
          </p:nvPicPr>
          <p:blipFill>
            <a:blip r:embed="rId157">
              <a:extLst/>
            </a:blip>
            <a:stretch>
              <a:fillRect/>
            </a:stretch>
          </p:blipFill>
          <p:spPr>
            <a:xfrm>
              <a:off x="10297552" y="8908406"/>
              <a:ext cx="734902" cy="432296"/>
            </a:xfrm>
            <a:prstGeom prst="rect">
              <a:avLst/>
            </a:prstGeom>
            <a:ln w="12700">
              <a:miter lim="400000"/>
            </a:ln>
          </p:spPr>
        </p:pic>
        <p:pic>
          <p:nvPicPr>
            <p:cNvPr id="170" name="image175.png" descr="image175.png">
              <a:extLst>
                <a:ext uri="{FF2B5EF4-FFF2-40B4-BE49-F238E27FC236}">
                  <a16:creationId xmlns:a16="http://schemas.microsoft.com/office/drawing/2014/main" id="{0793DBBB-ED93-4D87-A7D8-7C116CC28DD1}"/>
                </a:ext>
              </a:extLst>
            </p:cNvPr>
            <p:cNvPicPr>
              <a:picLocks noChangeAspect="1"/>
            </p:cNvPicPr>
            <p:nvPr/>
          </p:nvPicPr>
          <p:blipFill>
            <a:blip r:embed="rId158">
              <a:extLst/>
            </a:blip>
            <a:stretch>
              <a:fillRect/>
            </a:stretch>
          </p:blipFill>
          <p:spPr>
            <a:xfrm>
              <a:off x="11768552" y="9032001"/>
              <a:ext cx="1052171" cy="185106"/>
            </a:xfrm>
            <a:prstGeom prst="rect">
              <a:avLst/>
            </a:prstGeom>
            <a:ln w="12700">
              <a:miter lim="400000"/>
            </a:ln>
          </p:spPr>
        </p:pic>
        <p:pic>
          <p:nvPicPr>
            <p:cNvPr id="171" name="Magazine_Luiza.png" descr="Magazine_Luiza.png">
              <a:extLst>
                <a:ext uri="{FF2B5EF4-FFF2-40B4-BE49-F238E27FC236}">
                  <a16:creationId xmlns:a16="http://schemas.microsoft.com/office/drawing/2014/main" id="{14FFE4DB-2E35-48DA-8B0D-980CFB13CE21}"/>
                </a:ext>
              </a:extLst>
            </p:cNvPr>
            <p:cNvPicPr>
              <a:picLocks noChangeAspect="1"/>
            </p:cNvPicPr>
            <p:nvPr/>
          </p:nvPicPr>
          <p:blipFill>
            <a:blip r:embed="rId159">
              <a:extLst/>
            </a:blip>
            <a:stretch>
              <a:fillRect/>
            </a:stretch>
          </p:blipFill>
          <p:spPr>
            <a:xfrm>
              <a:off x="13299243" y="9040454"/>
              <a:ext cx="1293841" cy="168200"/>
            </a:xfrm>
            <a:prstGeom prst="rect">
              <a:avLst/>
            </a:prstGeom>
            <a:ln w="12700">
              <a:miter lim="400000"/>
            </a:ln>
          </p:spPr>
        </p:pic>
        <p:pic>
          <p:nvPicPr>
            <p:cNvPr id="172" name="JPX.png" descr="JPX.png">
              <a:extLst>
                <a:ext uri="{FF2B5EF4-FFF2-40B4-BE49-F238E27FC236}">
                  <a16:creationId xmlns:a16="http://schemas.microsoft.com/office/drawing/2014/main" id="{91EA6356-40BF-4252-8E01-79472BEA9852}"/>
                </a:ext>
              </a:extLst>
            </p:cNvPr>
            <p:cNvPicPr>
              <a:picLocks noChangeAspect="1"/>
            </p:cNvPicPr>
            <p:nvPr/>
          </p:nvPicPr>
          <p:blipFill>
            <a:blip r:embed="rId160">
              <a:extLst/>
            </a:blip>
            <a:srcRect l="9630" r="13361"/>
            <a:stretch>
              <a:fillRect/>
            </a:stretch>
          </p:blipFill>
          <p:spPr>
            <a:xfrm>
              <a:off x="14949087" y="8822563"/>
              <a:ext cx="694163" cy="603983"/>
            </a:xfrm>
            <a:prstGeom prst="rect">
              <a:avLst/>
            </a:prstGeom>
            <a:ln w="12700">
              <a:miter lim="400000"/>
            </a:ln>
          </p:spPr>
        </p:pic>
        <p:pic>
          <p:nvPicPr>
            <p:cNvPr id="173" name="image103.png" descr="image103.png">
              <a:extLst>
                <a:ext uri="{FF2B5EF4-FFF2-40B4-BE49-F238E27FC236}">
                  <a16:creationId xmlns:a16="http://schemas.microsoft.com/office/drawing/2014/main" id="{12A8109C-0B12-4610-BAE6-090206D215DA}"/>
                </a:ext>
              </a:extLst>
            </p:cNvPr>
            <p:cNvPicPr>
              <a:picLocks noChangeAspect="1"/>
            </p:cNvPicPr>
            <p:nvPr/>
          </p:nvPicPr>
          <p:blipFill>
            <a:blip r:embed="rId161">
              <a:extLst/>
            </a:blip>
            <a:stretch>
              <a:fillRect/>
            </a:stretch>
          </p:blipFill>
          <p:spPr>
            <a:xfrm>
              <a:off x="21415516" y="8861907"/>
              <a:ext cx="386846" cy="525295"/>
            </a:xfrm>
            <a:prstGeom prst="rect">
              <a:avLst/>
            </a:prstGeom>
            <a:ln w="12700">
              <a:miter lim="400000"/>
            </a:ln>
          </p:spPr>
        </p:pic>
        <p:pic>
          <p:nvPicPr>
            <p:cNvPr id="174" name="Picture 173">
              <a:extLst>
                <a:ext uri="{FF2B5EF4-FFF2-40B4-BE49-F238E27FC236}">
                  <a16:creationId xmlns:a16="http://schemas.microsoft.com/office/drawing/2014/main" id="{6F66E227-3B22-4841-B2B8-8094F9BFEFCC}"/>
                </a:ext>
              </a:extLst>
            </p:cNvPr>
            <p:cNvPicPr>
              <a:picLocks noChangeAspect="1"/>
            </p:cNvPicPr>
            <p:nvPr/>
          </p:nvPicPr>
          <p:blipFill>
            <a:blip r:embed="rId162" cstate="print">
              <a:extLst>
                <a:ext uri="{28A0092B-C50C-407E-A947-70E740481C1C}">
                  <a14:useLocalDpi xmlns:a14="http://schemas.microsoft.com/office/drawing/2010/main" val="0"/>
                </a:ext>
              </a:extLst>
            </a:blip>
            <a:stretch>
              <a:fillRect/>
            </a:stretch>
          </p:blipFill>
          <p:spPr>
            <a:xfrm>
              <a:off x="24339704" y="8950968"/>
              <a:ext cx="1319257" cy="347173"/>
            </a:xfrm>
            <a:prstGeom prst="rect">
              <a:avLst/>
            </a:prstGeom>
          </p:spPr>
        </p:pic>
        <p:pic>
          <p:nvPicPr>
            <p:cNvPr id="175" name="Picture 174">
              <a:extLst>
                <a:ext uri="{FF2B5EF4-FFF2-40B4-BE49-F238E27FC236}">
                  <a16:creationId xmlns:a16="http://schemas.microsoft.com/office/drawing/2014/main" id="{2C755B94-5804-4566-AA69-5E6650AA2BE2}"/>
                </a:ext>
              </a:extLst>
            </p:cNvPr>
            <p:cNvPicPr>
              <a:picLocks noChangeAspect="1"/>
            </p:cNvPicPr>
            <p:nvPr/>
          </p:nvPicPr>
          <p:blipFill>
            <a:blip r:embed="rId163" cstate="print">
              <a:extLst>
                <a:ext uri="{28A0092B-C50C-407E-A947-70E740481C1C}">
                  <a14:useLocalDpi xmlns:a14="http://schemas.microsoft.com/office/drawing/2010/main" val="0"/>
                </a:ext>
              </a:extLst>
            </a:blip>
            <a:stretch>
              <a:fillRect/>
            </a:stretch>
          </p:blipFill>
          <p:spPr>
            <a:xfrm>
              <a:off x="16141565" y="9005093"/>
              <a:ext cx="1432393" cy="238923"/>
            </a:xfrm>
            <a:prstGeom prst="rect">
              <a:avLst/>
            </a:prstGeom>
          </p:spPr>
        </p:pic>
        <p:pic>
          <p:nvPicPr>
            <p:cNvPr id="176" name="Picture 175">
              <a:extLst>
                <a:ext uri="{FF2B5EF4-FFF2-40B4-BE49-F238E27FC236}">
                  <a16:creationId xmlns:a16="http://schemas.microsoft.com/office/drawing/2014/main" id="{C624C586-A93A-49FA-9672-1ADD75A0C6FD}"/>
                </a:ext>
              </a:extLst>
            </p:cNvPr>
            <p:cNvPicPr>
              <a:picLocks noChangeAspect="1"/>
            </p:cNvPicPr>
            <p:nvPr/>
          </p:nvPicPr>
          <p:blipFill>
            <a:blip r:embed="rId164">
              <a:extLst>
                <a:ext uri="{28A0092B-C50C-407E-A947-70E740481C1C}">
                  <a14:useLocalDpi xmlns:a14="http://schemas.microsoft.com/office/drawing/2010/main" val="0"/>
                </a:ext>
              </a:extLst>
            </a:blip>
            <a:stretch>
              <a:fillRect/>
            </a:stretch>
          </p:blipFill>
          <p:spPr>
            <a:xfrm>
              <a:off x="18062575" y="8971681"/>
              <a:ext cx="892690" cy="305746"/>
            </a:xfrm>
            <a:prstGeom prst="rect">
              <a:avLst/>
            </a:prstGeom>
          </p:spPr>
        </p:pic>
      </p:grpSp>
      <p:grpSp>
        <p:nvGrpSpPr>
          <p:cNvPr id="177" name="Group 176">
            <a:extLst>
              <a:ext uri="{FF2B5EF4-FFF2-40B4-BE49-F238E27FC236}">
                <a16:creationId xmlns:a16="http://schemas.microsoft.com/office/drawing/2014/main" id="{087B9166-2EAA-4909-B220-A0C087DB9A85}"/>
              </a:ext>
            </a:extLst>
          </p:cNvPr>
          <p:cNvGrpSpPr/>
          <p:nvPr/>
        </p:nvGrpSpPr>
        <p:grpSpPr>
          <a:xfrm>
            <a:off x="506595" y="3666894"/>
            <a:ext cx="8151729" cy="267362"/>
            <a:chOff x="1601069" y="9934627"/>
            <a:chExt cx="25766004" cy="845077"/>
          </a:xfrm>
        </p:grpSpPr>
        <p:pic>
          <p:nvPicPr>
            <p:cNvPr id="178" name="Image" descr="Image">
              <a:extLst>
                <a:ext uri="{FF2B5EF4-FFF2-40B4-BE49-F238E27FC236}">
                  <a16:creationId xmlns:a16="http://schemas.microsoft.com/office/drawing/2014/main" id="{7E53EB3C-A976-41AD-8EBA-F3EFE1911B4C}"/>
                </a:ext>
              </a:extLst>
            </p:cNvPr>
            <p:cNvPicPr>
              <a:picLocks noChangeAspect="1"/>
            </p:cNvPicPr>
            <p:nvPr/>
          </p:nvPicPr>
          <p:blipFill>
            <a:blip r:embed="rId165">
              <a:extLst/>
            </a:blip>
            <a:stretch>
              <a:fillRect/>
            </a:stretch>
          </p:blipFill>
          <p:spPr>
            <a:xfrm>
              <a:off x="24525660" y="10270903"/>
              <a:ext cx="947343" cy="110859"/>
            </a:xfrm>
            <a:prstGeom prst="rect">
              <a:avLst/>
            </a:prstGeom>
            <a:ln w="12700">
              <a:miter lim="400000"/>
            </a:ln>
          </p:spPr>
        </p:pic>
        <p:pic>
          <p:nvPicPr>
            <p:cNvPr id="179" name="Picture 178">
              <a:extLst>
                <a:ext uri="{FF2B5EF4-FFF2-40B4-BE49-F238E27FC236}">
                  <a16:creationId xmlns:a16="http://schemas.microsoft.com/office/drawing/2014/main" id="{293EBFA3-0DAD-4452-86CE-B1A079516E60}"/>
                </a:ext>
              </a:extLst>
            </p:cNvPr>
            <p:cNvPicPr>
              <a:picLocks noChangeAspect="1"/>
            </p:cNvPicPr>
            <p:nvPr/>
          </p:nvPicPr>
          <p:blipFill>
            <a:blip r:embed="rId166" cstate="print">
              <a:extLst>
                <a:ext uri="{28A0092B-C50C-407E-A947-70E740481C1C}">
                  <a14:useLocalDpi xmlns:a14="http://schemas.microsoft.com/office/drawing/2010/main" val="0"/>
                </a:ext>
              </a:extLst>
            </a:blip>
            <a:stretch>
              <a:fillRect/>
            </a:stretch>
          </p:blipFill>
          <p:spPr>
            <a:xfrm>
              <a:off x="26601476" y="9954105"/>
              <a:ext cx="765597" cy="427657"/>
            </a:xfrm>
            <a:prstGeom prst="rect">
              <a:avLst/>
            </a:prstGeom>
          </p:spPr>
        </p:pic>
        <p:pic>
          <p:nvPicPr>
            <p:cNvPr id="180" name="Picture 179">
              <a:extLst>
                <a:ext uri="{FF2B5EF4-FFF2-40B4-BE49-F238E27FC236}">
                  <a16:creationId xmlns:a16="http://schemas.microsoft.com/office/drawing/2014/main" id="{8D73F712-09D4-49DE-9F58-BF56F3627CD6}"/>
                </a:ext>
              </a:extLst>
            </p:cNvPr>
            <p:cNvPicPr>
              <a:picLocks noChangeAspect="1"/>
            </p:cNvPicPr>
            <p:nvPr/>
          </p:nvPicPr>
          <p:blipFill>
            <a:blip r:embed="rId167">
              <a:extLst>
                <a:ext uri="{28A0092B-C50C-407E-A947-70E740481C1C}">
                  <a14:useLocalDpi xmlns:a14="http://schemas.microsoft.com/office/drawing/2010/main" val="0"/>
                </a:ext>
              </a:extLst>
            </a:blip>
            <a:stretch>
              <a:fillRect/>
            </a:stretch>
          </p:blipFill>
          <p:spPr>
            <a:xfrm>
              <a:off x="15039061" y="10129108"/>
              <a:ext cx="514215" cy="411372"/>
            </a:xfrm>
            <a:prstGeom prst="rect">
              <a:avLst/>
            </a:prstGeom>
          </p:spPr>
        </p:pic>
        <p:pic>
          <p:nvPicPr>
            <p:cNvPr id="181" name="Picture 180">
              <a:extLst>
                <a:ext uri="{FF2B5EF4-FFF2-40B4-BE49-F238E27FC236}">
                  <a16:creationId xmlns:a16="http://schemas.microsoft.com/office/drawing/2014/main" id="{813CD6D3-507E-48CB-8D03-5283E9A6F7A1}"/>
                </a:ext>
              </a:extLst>
            </p:cNvPr>
            <p:cNvPicPr>
              <a:picLocks noChangeAspect="1"/>
            </p:cNvPicPr>
            <p:nvPr/>
          </p:nvPicPr>
          <p:blipFill>
            <a:blip r:embed="rId168">
              <a:extLst>
                <a:ext uri="{28A0092B-C50C-407E-A947-70E740481C1C}">
                  <a14:useLocalDpi xmlns:a14="http://schemas.microsoft.com/office/drawing/2010/main" val="0"/>
                </a:ext>
              </a:extLst>
            </a:blip>
            <a:stretch>
              <a:fillRect/>
            </a:stretch>
          </p:blipFill>
          <p:spPr>
            <a:xfrm>
              <a:off x="21343565" y="10086195"/>
              <a:ext cx="530747" cy="398060"/>
            </a:xfrm>
            <a:prstGeom prst="rect">
              <a:avLst/>
            </a:prstGeom>
          </p:spPr>
        </p:pic>
        <p:pic>
          <p:nvPicPr>
            <p:cNvPr id="182" name="Picture 181">
              <a:extLst>
                <a:ext uri="{FF2B5EF4-FFF2-40B4-BE49-F238E27FC236}">
                  <a16:creationId xmlns:a16="http://schemas.microsoft.com/office/drawing/2014/main" id="{336AA5B5-474D-4518-B00D-1E7CE276305B}"/>
                </a:ext>
              </a:extLst>
            </p:cNvPr>
            <p:cNvPicPr>
              <a:picLocks noChangeAspect="1"/>
            </p:cNvPicPr>
            <p:nvPr/>
          </p:nvPicPr>
          <p:blipFill>
            <a:blip r:embed="rId169" cstate="print">
              <a:extLst>
                <a:ext uri="{28A0092B-C50C-407E-A947-70E740481C1C}">
                  <a14:useLocalDpi xmlns:a14="http://schemas.microsoft.com/office/drawing/2010/main" val="0"/>
                </a:ext>
              </a:extLst>
            </a:blip>
            <a:stretch>
              <a:fillRect/>
            </a:stretch>
          </p:blipFill>
          <p:spPr>
            <a:xfrm>
              <a:off x="22645600" y="10219083"/>
              <a:ext cx="961831" cy="141532"/>
            </a:xfrm>
            <a:prstGeom prst="rect">
              <a:avLst/>
            </a:prstGeom>
          </p:spPr>
        </p:pic>
        <p:pic>
          <p:nvPicPr>
            <p:cNvPr id="183" name="Picture 182">
              <a:extLst>
                <a:ext uri="{FF2B5EF4-FFF2-40B4-BE49-F238E27FC236}">
                  <a16:creationId xmlns:a16="http://schemas.microsoft.com/office/drawing/2014/main" id="{7E8C9BA4-5DE0-4BC7-B088-D1C077A4DD57}"/>
                </a:ext>
              </a:extLst>
            </p:cNvPr>
            <p:cNvPicPr>
              <a:picLocks noChangeAspect="1"/>
            </p:cNvPicPr>
            <p:nvPr/>
          </p:nvPicPr>
          <p:blipFill>
            <a:blip r:embed="rId170" cstate="print">
              <a:extLst>
                <a:ext uri="{28A0092B-C50C-407E-A947-70E740481C1C}">
                  <a14:useLocalDpi xmlns:a14="http://schemas.microsoft.com/office/drawing/2010/main" val="0"/>
                </a:ext>
              </a:extLst>
            </a:blip>
            <a:stretch>
              <a:fillRect/>
            </a:stretch>
          </p:blipFill>
          <p:spPr>
            <a:xfrm>
              <a:off x="19647710" y="10181524"/>
              <a:ext cx="923744" cy="311613"/>
            </a:xfrm>
            <a:prstGeom prst="rect">
              <a:avLst/>
            </a:prstGeom>
          </p:spPr>
        </p:pic>
        <p:pic>
          <p:nvPicPr>
            <p:cNvPr id="184" name="aol.png" descr="aol.png">
              <a:extLst>
                <a:ext uri="{FF2B5EF4-FFF2-40B4-BE49-F238E27FC236}">
                  <a16:creationId xmlns:a16="http://schemas.microsoft.com/office/drawing/2014/main" id="{785129F7-5C0D-44A2-A2F3-9F761D38BE4D}"/>
                </a:ext>
              </a:extLst>
            </p:cNvPr>
            <p:cNvPicPr>
              <a:picLocks noChangeAspect="1"/>
            </p:cNvPicPr>
            <p:nvPr/>
          </p:nvPicPr>
          <p:blipFill>
            <a:blip r:embed="rId171">
              <a:extLst/>
            </a:blip>
            <a:stretch>
              <a:fillRect/>
            </a:stretch>
          </p:blipFill>
          <p:spPr>
            <a:xfrm>
              <a:off x="1601069" y="10176450"/>
              <a:ext cx="563000" cy="316688"/>
            </a:xfrm>
            <a:prstGeom prst="rect">
              <a:avLst/>
            </a:prstGeom>
            <a:ln w="12700">
              <a:miter lim="400000"/>
            </a:ln>
          </p:spPr>
        </p:pic>
        <p:pic>
          <p:nvPicPr>
            <p:cNvPr id="185" name="csra.png" descr="csra.png">
              <a:extLst>
                <a:ext uri="{FF2B5EF4-FFF2-40B4-BE49-F238E27FC236}">
                  <a16:creationId xmlns:a16="http://schemas.microsoft.com/office/drawing/2014/main" id="{762ECED2-CFAB-436E-865E-125738FCC009}"/>
                </a:ext>
              </a:extLst>
            </p:cNvPr>
            <p:cNvPicPr>
              <a:picLocks noChangeAspect="1"/>
            </p:cNvPicPr>
            <p:nvPr/>
          </p:nvPicPr>
          <p:blipFill>
            <a:blip r:embed="rId172">
              <a:extLst/>
            </a:blip>
            <a:stretch>
              <a:fillRect/>
            </a:stretch>
          </p:blipFill>
          <p:spPr>
            <a:xfrm>
              <a:off x="3495390" y="10211600"/>
              <a:ext cx="897106" cy="246388"/>
            </a:xfrm>
            <a:prstGeom prst="rect">
              <a:avLst/>
            </a:prstGeom>
            <a:ln w="12700">
              <a:miter lim="400000"/>
            </a:ln>
          </p:spPr>
        </p:pic>
        <p:pic>
          <p:nvPicPr>
            <p:cNvPr id="186" name="enel.png" descr="enel.png">
              <a:extLst>
                <a:ext uri="{FF2B5EF4-FFF2-40B4-BE49-F238E27FC236}">
                  <a16:creationId xmlns:a16="http://schemas.microsoft.com/office/drawing/2014/main" id="{78CC54DB-ED3A-46BD-A412-A9CD9A72BF3A}"/>
                </a:ext>
              </a:extLst>
            </p:cNvPr>
            <p:cNvPicPr>
              <a:picLocks noChangeAspect="1"/>
            </p:cNvPicPr>
            <p:nvPr/>
          </p:nvPicPr>
          <p:blipFill>
            <a:blip r:embed="rId173">
              <a:extLst/>
            </a:blip>
            <a:stretch>
              <a:fillRect/>
            </a:stretch>
          </p:blipFill>
          <p:spPr>
            <a:xfrm>
              <a:off x="7103679" y="10211414"/>
              <a:ext cx="682924" cy="246760"/>
            </a:xfrm>
            <a:prstGeom prst="rect">
              <a:avLst/>
            </a:prstGeom>
            <a:ln w="12700">
              <a:miter lim="400000"/>
            </a:ln>
          </p:spPr>
        </p:pic>
        <p:pic>
          <p:nvPicPr>
            <p:cNvPr id="187" name="Asurion.png" descr="Asurion.png">
              <a:extLst>
                <a:ext uri="{FF2B5EF4-FFF2-40B4-BE49-F238E27FC236}">
                  <a16:creationId xmlns:a16="http://schemas.microsoft.com/office/drawing/2014/main" id="{D85234B7-3971-43B7-BC30-98ACE0812573}"/>
                </a:ext>
              </a:extLst>
            </p:cNvPr>
            <p:cNvPicPr>
              <a:picLocks noChangeAspect="1"/>
            </p:cNvPicPr>
            <p:nvPr/>
          </p:nvPicPr>
          <p:blipFill>
            <a:blip r:embed="rId174">
              <a:extLst/>
            </a:blip>
            <a:stretch>
              <a:fillRect/>
            </a:stretch>
          </p:blipFill>
          <p:spPr>
            <a:xfrm>
              <a:off x="10091039" y="10207086"/>
              <a:ext cx="1147930" cy="255415"/>
            </a:xfrm>
            <a:prstGeom prst="rect">
              <a:avLst/>
            </a:prstGeom>
            <a:ln w="12700">
              <a:miter lim="400000"/>
            </a:ln>
          </p:spPr>
        </p:pic>
        <p:pic>
          <p:nvPicPr>
            <p:cNvPr id="188" name="guardian.png" descr="guardian.png">
              <a:extLst>
                <a:ext uri="{FF2B5EF4-FFF2-40B4-BE49-F238E27FC236}">
                  <a16:creationId xmlns:a16="http://schemas.microsoft.com/office/drawing/2014/main" id="{BFDD2D64-2117-474F-982C-B011E1D5CC97}"/>
                </a:ext>
              </a:extLst>
            </p:cNvPr>
            <p:cNvPicPr>
              <a:picLocks noChangeAspect="1"/>
            </p:cNvPicPr>
            <p:nvPr/>
          </p:nvPicPr>
          <p:blipFill>
            <a:blip r:embed="rId175">
              <a:extLst/>
            </a:blip>
            <a:stretch>
              <a:fillRect/>
            </a:stretch>
          </p:blipFill>
          <p:spPr>
            <a:xfrm>
              <a:off x="11824101" y="10068838"/>
              <a:ext cx="941074" cy="531912"/>
            </a:xfrm>
            <a:prstGeom prst="rect">
              <a:avLst/>
            </a:prstGeom>
            <a:ln w="12700">
              <a:miter lim="400000"/>
            </a:ln>
          </p:spPr>
        </p:pic>
        <p:pic>
          <p:nvPicPr>
            <p:cNvPr id="189" name="idexx.png" descr="idexx.png">
              <a:extLst>
                <a:ext uri="{FF2B5EF4-FFF2-40B4-BE49-F238E27FC236}">
                  <a16:creationId xmlns:a16="http://schemas.microsoft.com/office/drawing/2014/main" id="{E259474F-F2DF-4C2E-8E52-716278859AE7}"/>
                </a:ext>
              </a:extLst>
            </p:cNvPr>
            <p:cNvPicPr>
              <a:picLocks noChangeAspect="1"/>
            </p:cNvPicPr>
            <p:nvPr/>
          </p:nvPicPr>
          <p:blipFill>
            <a:blip r:embed="rId176">
              <a:extLst/>
            </a:blip>
            <a:stretch>
              <a:fillRect/>
            </a:stretch>
          </p:blipFill>
          <p:spPr>
            <a:xfrm>
              <a:off x="13428539" y="10186194"/>
              <a:ext cx="1007522" cy="297200"/>
            </a:xfrm>
            <a:prstGeom prst="rect">
              <a:avLst/>
            </a:prstGeom>
            <a:ln w="12700">
              <a:miter lim="400000"/>
            </a:ln>
          </p:spPr>
        </p:pic>
        <p:pic>
          <p:nvPicPr>
            <p:cNvPr id="190" name="image176.png" descr="image176.png">
              <a:extLst>
                <a:ext uri="{FF2B5EF4-FFF2-40B4-BE49-F238E27FC236}">
                  <a16:creationId xmlns:a16="http://schemas.microsoft.com/office/drawing/2014/main" id="{559F4B3B-6263-4357-A27B-2A52B09D4B02}"/>
                </a:ext>
              </a:extLst>
            </p:cNvPr>
            <p:cNvPicPr>
              <a:picLocks noChangeAspect="1"/>
            </p:cNvPicPr>
            <p:nvPr/>
          </p:nvPicPr>
          <p:blipFill>
            <a:blip r:embed="rId177">
              <a:extLst/>
            </a:blip>
            <a:stretch>
              <a:fillRect/>
            </a:stretch>
          </p:blipFill>
          <p:spPr>
            <a:xfrm>
              <a:off x="16331675" y="9934627"/>
              <a:ext cx="1052171" cy="845077"/>
            </a:xfrm>
            <a:prstGeom prst="rect">
              <a:avLst/>
            </a:prstGeom>
            <a:ln w="12700">
              <a:miter lim="400000"/>
            </a:ln>
          </p:spPr>
        </p:pic>
        <p:pic>
          <p:nvPicPr>
            <p:cNvPr id="191" name="sas.png" descr="sas.png">
              <a:extLst>
                <a:ext uri="{FF2B5EF4-FFF2-40B4-BE49-F238E27FC236}">
                  <a16:creationId xmlns:a16="http://schemas.microsoft.com/office/drawing/2014/main" id="{4E949E56-59DE-4728-A064-6D4750F290E0}"/>
                </a:ext>
              </a:extLst>
            </p:cNvPr>
            <p:cNvPicPr>
              <a:picLocks noChangeAspect="1"/>
            </p:cNvPicPr>
            <p:nvPr/>
          </p:nvPicPr>
          <p:blipFill>
            <a:blip r:embed="rId178">
              <a:extLst/>
            </a:blip>
            <a:stretch>
              <a:fillRect/>
            </a:stretch>
          </p:blipFill>
          <p:spPr>
            <a:xfrm>
              <a:off x="18237699" y="10133658"/>
              <a:ext cx="650068" cy="266528"/>
            </a:xfrm>
            <a:prstGeom prst="rect">
              <a:avLst/>
            </a:prstGeom>
            <a:ln w="12700">
              <a:miter lim="400000"/>
            </a:ln>
          </p:spPr>
        </p:pic>
        <p:pic>
          <p:nvPicPr>
            <p:cNvPr id="192" name="Picture 191">
              <a:extLst>
                <a:ext uri="{FF2B5EF4-FFF2-40B4-BE49-F238E27FC236}">
                  <a16:creationId xmlns:a16="http://schemas.microsoft.com/office/drawing/2014/main" id="{0BC5037E-AA2C-4EF9-8ED3-0A19FABD3DFC}"/>
                </a:ext>
              </a:extLst>
            </p:cNvPr>
            <p:cNvPicPr>
              <a:picLocks noChangeAspect="1"/>
            </p:cNvPicPr>
            <p:nvPr/>
          </p:nvPicPr>
          <p:blipFill>
            <a:blip r:embed="rId179" cstate="print">
              <a:extLst>
                <a:ext uri="{28A0092B-C50C-407E-A947-70E740481C1C}">
                  <a14:useLocalDpi xmlns:a14="http://schemas.microsoft.com/office/drawing/2010/main" val="0"/>
                </a:ext>
              </a:extLst>
            </a:blip>
            <a:stretch>
              <a:fillRect/>
            </a:stretch>
          </p:blipFill>
          <p:spPr>
            <a:xfrm>
              <a:off x="8498831" y="10129108"/>
              <a:ext cx="1111819" cy="411372"/>
            </a:xfrm>
            <a:prstGeom prst="rect">
              <a:avLst/>
            </a:prstGeom>
          </p:spPr>
        </p:pic>
        <p:pic>
          <p:nvPicPr>
            <p:cNvPr id="193" name="Picture 192">
              <a:extLst>
                <a:ext uri="{FF2B5EF4-FFF2-40B4-BE49-F238E27FC236}">
                  <a16:creationId xmlns:a16="http://schemas.microsoft.com/office/drawing/2014/main" id="{A5B0379C-9545-479B-B067-F9A097DB0297}"/>
                </a:ext>
              </a:extLst>
            </p:cNvPr>
            <p:cNvPicPr>
              <a:picLocks noChangeAspect="1"/>
            </p:cNvPicPr>
            <p:nvPr/>
          </p:nvPicPr>
          <p:blipFill>
            <a:blip r:embed="rId180">
              <a:extLst>
                <a:ext uri="{28A0092B-C50C-407E-A947-70E740481C1C}">
                  <a14:useLocalDpi xmlns:a14="http://schemas.microsoft.com/office/drawing/2010/main" val="0"/>
                </a:ext>
              </a:extLst>
            </a:blip>
            <a:stretch>
              <a:fillRect/>
            </a:stretch>
          </p:blipFill>
          <p:spPr>
            <a:xfrm>
              <a:off x="5262029" y="10119662"/>
              <a:ext cx="1094623" cy="331124"/>
            </a:xfrm>
            <a:prstGeom prst="rect">
              <a:avLst/>
            </a:prstGeom>
          </p:spPr>
        </p:pic>
      </p:grpSp>
      <p:sp>
        <p:nvSpPr>
          <p:cNvPr id="194" name="Title 8">
            <a:extLst>
              <a:ext uri="{FF2B5EF4-FFF2-40B4-BE49-F238E27FC236}">
                <a16:creationId xmlns:a16="http://schemas.microsoft.com/office/drawing/2014/main" id="{6555BEB5-8BAD-4A0F-99BF-5351A0E507EA}"/>
              </a:ext>
            </a:extLst>
          </p:cNvPr>
          <p:cNvSpPr txBox="1">
            <a:spLocks/>
          </p:cNvSpPr>
          <p:nvPr/>
        </p:nvSpPr>
        <p:spPr>
          <a:xfrm>
            <a:off x="313924" y="305238"/>
            <a:ext cx="8593856" cy="63068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white">
                    <a:lumMod val="95000"/>
                  </a:prstClr>
                </a:solidFill>
                <a:effectLst/>
                <a:uLnTx/>
                <a:uFillTx/>
                <a:latin typeface="Arial"/>
                <a:ea typeface="+mj-ea"/>
                <a:cs typeface="Arial"/>
              </a:rPr>
              <a:t>AWS Enterprise Customers</a:t>
            </a:r>
            <a:endParaRPr kumimoji="0" lang="en-US" sz="3200" b="1" i="0" u="none" strike="noStrike" kern="1200" cap="none" spc="0" normalizeH="0" baseline="0" noProof="0" dirty="0">
              <a:ln>
                <a:noFill/>
              </a:ln>
              <a:solidFill>
                <a:srgbClr val="474746"/>
              </a:solidFill>
              <a:effectLst/>
              <a:uLnTx/>
              <a:uFillTx/>
              <a:latin typeface="Arial"/>
              <a:ea typeface="+mj-ea"/>
              <a:cs typeface="Arial"/>
            </a:endParaRPr>
          </a:p>
        </p:txBody>
      </p:sp>
    </p:spTree>
    <p:extLst>
      <p:ext uri="{BB962C8B-B14F-4D97-AF65-F5344CB8AC3E}">
        <p14:creationId xmlns:p14="http://schemas.microsoft.com/office/powerpoint/2010/main" val="401027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5000"/>
              </a:schemeClr>
            </a:gs>
            <a:gs pos="100000">
              <a:schemeClr val="tx2">
                <a:lumMod val="10000"/>
              </a:schemeClr>
            </a:gs>
          </a:gsLst>
          <a:lin ang="5400000" scaled="1"/>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91A0F4-23AF-47B9-A16A-0BE616F86896}"/>
              </a:ext>
            </a:extLst>
          </p:cNvPr>
          <p:cNvGrpSpPr/>
          <p:nvPr/>
        </p:nvGrpSpPr>
        <p:grpSpPr>
          <a:xfrm>
            <a:off x="509122" y="1765593"/>
            <a:ext cx="7922629" cy="2450038"/>
            <a:chOff x="505948" y="1532764"/>
            <a:chExt cx="7922629" cy="2450038"/>
          </a:xfrm>
        </p:grpSpPr>
        <p:pic>
          <p:nvPicPr>
            <p:cNvPr id="5" name="image813.png" descr="image813.png">
              <a:extLst>
                <a:ext uri="{FF2B5EF4-FFF2-40B4-BE49-F238E27FC236}">
                  <a16:creationId xmlns:a16="http://schemas.microsoft.com/office/drawing/2014/main" id="{11B3CC15-D7D6-4048-96AB-8B4AE19B33DC}"/>
                </a:ext>
              </a:extLst>
            </p:cNvPr>
            <p:cNvPicPr>
              <a:picLocks noChangeAspect="1"/>
            </p:cNvPicPr>
            <p:nvPr/>
          </p:nvPicPr>
          <p:blipFill>
            <a:blip r:embed="rId2">
              <a:extLst/>
            </a:blip>
            <a:stretch>
              <a:fillRect/>
            </a:stretch>
          </p:blipFill>
          <p:spPr>
            <a:xfrm>
              <a:off x="1794147" y="1639733"/>
              <a:ext cx="641026" cy="142451"/>
            </a:xfrm>
            <a:prstGeom prst="rect">
              <a:avLst/>
            </a:prstGeom>
            <a:ln w="12700">
              <a:miter lim="400000"/>
            </a:ln>
          </p:spPr>
        </p:pic>
        <p:pic>
          <p:nvPicPr>
            <p:cNvPr id="6" name="image822.png" descr="image822.png">
              <a:extLst>
                <a:ext uri="{FF2B5EF4-FFF2-40B4-BE49-F238E27FC236}">
                  <a16:creationId xmlns:a16="http://schemas.microsoft.com/office/drawing/2014/main" id="{8EF4B322-3E39-466C-9FD3-CF5EF1BAA2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86035" y="1650960"/>
              <a:ext cx="742542" cy="119997"/>
            </a:xfrm>
            <a:prstGeom prst="rect">
              <a:avLst/>
            </a:prstGeom>
            <a:ln w="12700">
              <a:miter lim="400000"/>
            </a:ln>
          </p:spPr>
        </p:pic>
        <p:pic>
          <p:nvPicPr>
            <p:cNvPr id="7" name="image727.png" descr="image727.png">
              <a:extLst>
                <a:ext uri="{FF2B5EF4-FFF2-40B4-BE49-F238E27FC236}">
                  <a16:creationId xmlns:a16="http://schemas.microsoft.com/office/drawing/2014/main" id="{77A2FFE0-313F-4C7C-82EE-968C8BF70C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06012" y="2670397"/>
              <a:ext cx="450438" cy="162756"/>
            </a:xfrm>
            <a:prstGeom prst="rect">
              <a:avLst/>
            </a:prstGeom>
            <a:ln w="12700">
              <a:miter lim="400000"/>
            </a:ln>
          </p:spPr>
        </p:pic>
        <p:pic>
          <p:nvPicPr>
            <p:cNvPr id="8" name="image673.png" descr="image673.png">
              <a:extLst>
                <a:ext uri="{FF2B5EF4-FFF2-40B4-BE49-F238E27FC236}">
                  <a16:creationId xmlns:a16="http://schemas.microsoft.com/office/drawing/2014/main" id="{DE6897FA-0C86-4E12-8457-2E2D344591C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57353" y="2662850"/>
              <a:ext cx="934197" cy="177850"/>
            </a:xfrm>
            <a:prstGeom prst="rect">
              <a:avLst/>
            </a:prstGeom>
            <a:ln w="12700">
              <a:miter lim="400000"/>
            </a:ln>
          </p:spPr>
        </p:pic>
        <p:pic>
          <p:nvPicPr>
            <p:cNvPr id="9" name="image945.png" descr="image945.png">
              <a:extLst>
                <a:ext uri="{FF2B5EF4-FFF2-40B4-BE49-F238E27FC236}">
                  <a16:creationId xmlns:a16="http://schemas.microsoft.com/office/drawing/2014/main" id="{99716E01-A764-44C7-97B3-1E09A281A0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7334" y="1550431"/>
              <a:ext cx="796806" cy="321057"/>
            </a:xfrm>
            <a:prstGeom prst="rect">
              <a:avLst/>
            </a:prstGeom>
            <a:ln w="12700">
              <a:miter lim="400000"/>
            </a:ln>
          </p:spPr>
        </p:pic>
        <p:pic>
          <p:nvPicPr>
            <p:cNvPr id="10" name="image946.png" descr="image946.png">
              <a:extLst>
                <a:ext uri="{FF2B5EF4-FFF2-40B4-BE49-F238E27FC236}">
                  <a16:creationId xmlns:a16="http://schemas.microsoft.com/office/drawing/2014/main" id="{67210F72-468C-4930-9395-7B340912A1B3}"/>
                </a:ext>
              </a:extLst>
            </p:cNvPr>
            <p:cNvPicPr>
              <a:picLocks noChangeAspect="1"/>
            </p:cNvPicPr>
            <p:nvPr/>
          </p:nvPicPr>
          <p:blipFill>
            <a:blip r:embed="rId7">
              <a:extLst/>
            </a:blip>
            <a:stretch>
              <a:fillRect/>
            </a:stretch>
          </p:blipFill>
          <p:spPr>
            <a:xfrm>
              <a:off x="4432240" y="2653560"/>
              <a:ext cx="561226" cy="196430"/>
            </a:xfrm>
            <a:prstGeom prst="rect">
              <a:avLst/>
            </a:prstGeom>
            <a:ln w="12700">
              <a:miter lim="400000"/>
            </a:ln>
          </p:spPr>
        </p:pic>
        <p:pic>
          <p:nvPicPr>
            <p:cNvPr id="11" name="image947.png" descr="image947.png">
              <a:extLst>
                <a:ext uri="{FF2B5EF4-FFF2-40B4-BE49-F238E27FC236}">
                  <a16:creationId xmlns:a16="http://schemas.microsoft.com/office/drawing/2014/main" id="{4FED3BB6-4C18-4453-8152-8839AA4B92A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89839" y="2651002"/>
              <a:ext cx="387209" cy="201545"/>
            </a:xfrm>
            <a:prstGeom prst="rect">
              <a:avLst/>
            </a:prstGeom>
            <a:ln w="12700">
              <a:miter lim="400000"/>
            </a:ln>
          </p:spPr>
        </p:pic>
        <p:pic>
          <p:nvPicPr>
            <p:cNvPr id="12" name="image949.png" descr="image949.png">
              <a:extLst>
                <a:ext uri="{FF2B5EF4-FFF2-40B4-BE49-F238E27FC236}">
                  <a16:creationId xmlns:a16="http://schemas.microsoft.com/office/drawing/2014/main" id="{20C475DB-1359-4CF2-9069-D4D9222F9F3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642211" y="3678584"/>
              <a:ext cx="569063" cy="192059"/>
            </a:xfrm>
            <a:prstGeom prst="rect">
              <a:avLst/>
            </a:prstGeom>
            <a:ln w="12700">
              <a:miter lim="400000"/>
            </a:ln>
          </p:spPr>
        </p:pic>
        <p:pic>
          <p:nvPicPr>
            <p:cNvPr id="13" name="image950.png" descr="image950.png">
              <a:extLst>
                <a:ext uri="{FF2B5EF4-FFF2-40B4-BE49-F238E27FC236}">
                  <a16:creationId xmlns:a16="http://schemas.microsoft.com/office/drawing/2014/main" id="{80F23CA0-78DF-459E-A0C1-E95AA8C6D38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905917" y="3673841"/>
              <a:ext cx="417485" cy="201545"/>
            </a:xfrm>
            <a:prstGeom prst="rect">
              <a:avLst/>
            </a:prstGeom>
            <a:ln w="12700">
              <a:miter lim="400000"/>
            </a:ln>
          </p:spPr>
        </p:pic>
        <p:pic>
          <p:nvPicPr>
            <p:cNvPr id="14" name="image871.png" descr="image871.png">
              <a:extLst>
                <a:ext uri="{FF2B5EF4-FFF2-40B4-BE49-F238E27FC236}">
                  <a16:creationId xmlns:a16="http://schemas.microsoft.com/office/drawing/2014/main" id="{EDD9B446-D147-4622-A9D4-39B7FB5C96E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185669" y="3566425"/>
              <a:ext cx="416376" cy="416377"/>
            </a:xfrm>
            <a:prstGeom prst="rect">
              <a:avLst/>
            </a:prstGeom>
            <a:ln w="12700">
              <a:miter lim="400000"/>
            </a:ln>
          </p:spPr>
        </p:pic>
        <p:pic>
          <p:nvPicPr>
            <p:cNvPr id="15" name="image951.png" descr="image951.png">
              <a:extLst>
                <a:ext uri="{FF2B5EF4-FFF2-40B4-BE49-F238E27FC236}">
                  <a16:creationId xmlns:a16="http://schemas.microsoft.com/office/drawing/2014/main" id="{E51AEE1C-CEE5-4245-9A20-C4C302EF8F9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475157" y="3618540"/>
              <a:ext cx="312149" cy="312148"/>
            </a:xfrm>
            <a:prstGeom prst="rect">
              <a:avLst/>
            </a:prstGeom>
            <a:ln w="12700">
              <a:miter lim="400000"/>
            </a:ln>
          </p:spPr>
        </p:pic>
        <p:pic>
          <p:nvPicPr>
            <p:cNvPr id="16" name="image952.png" descr="image952.png">
              <a:extLst>
                <a:ext uri="{FF2B5EF4-FFF2-40B4-BE49-F238E27FC236}">
                  <a16:creationId xmlns:a16="http://schemas.microsoft.com/office/drawing/2014/main" id="{2DE7149C-3B8C-474C-82ED-C69D01A27B62}"/>
                </a:ext>
              </a:extLst>
            </p:cNvPr>
            <p:cNvPicPr>
              <a:picLocks noChangeAspect="1"/>
            </p:cNvPicPr>
            <p:nvPr/>
          </p:nvPicPr>
          <p:blipFill>
            <a:blip r:embed="rId13">
              <a:extLst/>
            </a:blip>
            <a:stretch>
              <a:fillRect/>
            </a:stretch>
          </p:blipFill>
          <p:spPr>
            <a:xfrm>
              <a:off x="6926198" y="3708251"/>
              <a:ext cx="491571" cy="132725"/>
            </a:xfrm>
            <a:prstGeom prst="rect">
              <a:avLst/>
            </a:prstGeom>
            <a:ln w="12700">
              <a:miter lim="400000"/>
            </a:ln>
          </p:spPr>
        </p:pic>
        <p:pic>
          <p:nvPicPr>
            <p:cNvPr id="17" name="image834.png" descr="image834.png">
              <a:extLst>
                <a:ext uri="{FF2B5EF4-FFF2-40B4-BE49-F238E27FC236}">
                  <a16:creationId xmlns:a16="http://schemas.microsoft.com/office/drawing/2014/main" id="{29DB7052-C5E2-470E-96C7-7354D763880E}"/>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270597" y="2586560"/>
              <a:ext cx="361238" cy="330429"/>
            </a:xfrm>
            <a:prstGeom prst="rect">
              <a:avLst/>
            </a:prstGeom>
            <a:ln w="12700">
              <a:miter lim="400000"/>
            </a:ln>
          </p:spPr>
        </p:pic>
        <p:pic>
          <p:nvPicPr>
            <p:cNvPr id="18" name="image820.png" descr="image820.png">
              <a:extLst>
                <a:ext uri="{FF2B5EF4-FFF2-40B4-BE49-F238E27FC236}">
                  <a16:creationId xmlns:a16="http://schemas.microsoft.com/office/drawing/2014/main" id="{BCE9A0B7-446D-4847-96FE-409971746937}"/>
                </a:ext>
              </a:extLst>
            </p:cNvPr>
            <p:cNvPicPr>
              <a:picLocks noChangeAspect="1"/>
            </p:cNvPicPr>
            <p:nvPr/>
          </p:nvPicPr>
          <p:blipFill>
            <a:blip r:embed="rId15">
              <a:extLst/>
            </a:blip>
            <a:stretch>
              <a:fillRect/>
            </a:stretch>
          </p:blipFill>
          <p:spPr>
            <a:xfrm>
              <a:off x="6918824" y="1532764"/>
              <a:ext cx="506319" cy="356390"/>
            </a:xfrm>
            <a:prstGeom prst="rect">
              <a:avLst/>
            </a:prstGeom>
            <a:ln w="12700">
              <a:miter lim="400000"/>
            </a:ln>
          </p:spPr>
        </p:pic>
        <p:pic>
          <p:nvPicPr>
            <p:cNvPr id="19" name="image954.png" descr="image954.png">
              <a:extLst>
                <a:ext uri="{FF2B5EF4-FFF2-40B4-BE49-F238E27FC236}">
                  <a16:creationId xmlns:a16="http://schemas.microsoft.com/office/drawing/2014/main" id="{C1D76430-6A36-4A12-9D13-1EC5DCDD91D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129782" y="1648035"/>
              <a:ext cx="528150" cy="125849"/>
            </a:xfrm>
            <a:prstGeom prst="rect">
              <a:avLst/>
            </a:prstGeom>
            <a:ln w="12700">
              <a:miter lim="400000"/>
            </a:ln>
          </p:spPr>
        </p:pic>
        <p:pic>
          <p:nvPicPr>
            <p:cNvPr id="20" name="image955.png" descr="image955.png">
              <a:extLst>
                <a:ext uri="{FF2B5EF4-FFF2-40B4-BE49-F238E27FC236}">
                  <a16:creationId xmlns:a16="http://schemas.microsoft.com/office/drawing/2014/main" id="{0DF4B82F-47E0-41E4-B1D4-12F5F131CB7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26056" y="3622789"/>
              <a:ext cx="569063" cy="303649"/>
            </a:xfrm>
            <a:prstGeom prst="rect">
              <a:avLst/>
            </a:prstGeom>
            <a:ln w="12700">
              <a:miter lim="400000"/>
            </a:ln>
          </p:spPr>
        </p:pic>
        <p:grpSp>
          <p:nvGrpSpPr>
            <p:cNvPr id="21" name="Group 2498">
              <a:extLst>
                <a:ext uri="{FF2B5EF4-FFF2-40B4-BE49-F238E27FC236}">
                  <a16:creationId xmlns:a16="http://schemas.microsoft.com/office/drawing/2014/main" id="{36A2B6B5-78DE-4CC3-AED3-AC621F9EC836}"/>
                </a:ext>
              </a:extLst>
            </p:cNvPr>
            <p:cNvGrpSpPr/>
            <p:nvPr/>
          </p:nvGrpSpPr>
          <p:grpSpPr>
            <a:xfrm>
              <a:off x="7668599" y="2691776"/>
              <a:ext cx="683978" cy="119997"/>
              <a:chOff x="0" y="0"/>
              <a:chExt cx="1823940" cy="319992"/>
            </a:xfrm>
          </p:grpSpPr>
          <p:pic>
            <p:nvPicPr>
              <p:cNvPr id="32" name="image207.png" descr="image207.png">
                <a:extLst>
                  <a:ext uri="{FF2B5EF4-FFF2-40B4-BE49-F238E27FC236}">
                    <a16:creationId xmlns:a16="http://schemas.microsoft.com/office/drawing/2014/main" id="{B82E3735-FA65-4E88-B9BB-E543784148EB}"/>
                  </a:ext>
                </a:extLst>
              </p:cNvPr>
              <p:cNvPicPr>
                <a:picLocks noChangeAspect="1"/>
              </p:cNvPicPr>
              <p:nvPr/>
            </p:nvPicPr>
            <p:blipFill>
              <a:blip r:embed="rId18">
                <a:extLst/>
              </a:blip>
              <a:stretch>
                <a:fillRect/>
              </a:stretch>
            </p:blipFill>
            <p:spPr>
              <a:xfrm>
                <a:off x="-1" y="-1"/>
                <a:ext cx="1823941" cy="319994"/>
              </a:xfrm>
              <a:prstGeom prst="rect">
                <a:avLst/>
              </a:prstGeom>
              <a:ln w="12700" cap="flat">
                <a:noFill/>
                <a:miter lim="400000"/>
              </a:ln>
              <a:effectLst/>
            </p:spPr>
          </p:pic>
          <p:pic>
            <p:nvPicPr>
              <p:cNvPr id="33" name="image208.png" descr="image208.png">
                <a:extLst>
                  <a:ext uri="{FF2B5EF4-FFF2-40B4-BE49-F238E27FC236}">
                    <a16:creationId xmlns:a16="http://schemas.microsoft.com/office/drawing/2014/main" id="{7DFCED8E-C2E0-498A-9EAF-AF1580EE4140}"/>
                  </a:ext>
                </a:extLst>
              </p:cNvPr>
              <p:cNvPicPr>
                <a:picLocks noChangeAspect="1"/>
              </p:cNvPicPr>
              <p:nvPr/>
            </p:nvPicPr>
            <p:blipFill>
              <a:blip r:embed="rId19">
                <a:extLst/>
              </a:blip>
              <a:stretch>
                <a:fillRect/>
              </a:stretch>
            </p:blipFill>
            <p:spPr>
              <a:xfrm>
                <a:off x="0" y="-1"/>
                <a:ext cx="1216803" cy="319994"/>
              </a:xfrm>
              <a:prstGeom prst="rect">
                <a:avLst/>
              </a:prstGeom>
              <a:ln w="12700" cap="flat">
                <a:noFill/>
                <a:miter lim="400000"/>
              </a:ln>
              <a:effectLst/>
            </p:spPr>
          </p:pic>
        </p:grpSp>
        <p:pic>
          <p:nvPicPr>
            <p:cNvPr id="22" name="image957.png" descr="image957.png">
              <a:extLst>
                <a:ext uri="{FF2B5EF4-FFF2-40B4-BE49-F238E27FC236}">
                  <a16:creationId xmlns:a16="http://schemas.microsoft.com/office/drawing/2014/main" id="{47D3DBF9-9266-4DDC-A40C-8066E3A2BE7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05948" y="2562941"/>
              <a:ext cx="1251392" cy="377667"/>
            </a:xfrm>
            <a:prstGeom prst="rect">
              <a:avLst/>
            </a:prstGeom>
            <a:ln w="12700">
              <a:miter lim="400000"/>
            </a:ln>
          </p:spPr>
        </p:pic>
        <p:pic>
          <p:nvPicPr>
            <p:cNvPr id="23" name="image958.png" descr="image958.png">
              <a:extLst>
                <a:ext uri="{FF2B5EF4-FFF2-40B4-BE49-F238E27FC236}">
                  <a16:creationId xmlns:a16="http://schemas.microsoft.com/office/drawing/2014/main" id="{C9AFD489-9354-4988-9D14-FE9B8E3F9D85}"/>
                </a:ext>
              </a:extLst>
            </p:cNvPr>
            <p:cNvPicPr>
              <a:picLocks noChangeAspect="1"/>
            </p:cNvPicPr>
            <p:nvPr/>
          </p:nvPicPr>
          <p:blipFill>
            <a:blip r:embed="rId21">
              <a:extLst/>
            </a:blip>
            <a:stretch>
              <a:fillRect/>
            </a:stretch>
          </p:blipFill>
          <p:spPr>
            <a:xfrm>
              <a:off x="1893453" y="2530567"/>
              <a:ext cx="442414" cy="442415"/>
            </a:xfrm>
            <a:prstGeom prst="rect">
              <a:avLst/>
            </a:prstGeom>
            <a:ln w="12700">
              <a:miter lim="400000"/>
            </a:ln>
          </p:spPr>
        </p:pic>
        <p:pic>
          <p:nvPicPr>
            <p:cNvPr id="24" name="image959.tif" descr="image959.tif">
              <a:extLst>
                <a:ext uri="{FF2B5EF4-FFF2-40B4-BE49-F238E27FC236}">
                  <a16:creationId xmlns:a16="http://schemas.microsoft.com/office/drawing/2014/main" id="{AE7D7D7F-2564-406F-93A8-0D27D0171CFF}"/>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595801" y="2680549"/>
              <a:ext cx="506419" cy="142451"/>
            </a:xfrm>
            <a:prstGeom prst="rect">
              <a:avLst/>
            </a:prstGeom>
            <a:ln w="12700">
              <a:miter lim="400000"/>
            </a:ln>
          </p:spPr>
        </p:pic>
        <p:pic>
          <p:nvPicPr>
            <p:cNvPr id="25" name="image902.png" descr="image902.png">
              <a:extLst>
                <a:ext uri="{FF2B5EF4-FFF2-40B4-BE49-F238E27FC236}">
                  <a16:creationId xmlns:a16="http://schemas.microsoft.com/office/drawing/2014/main" id="{2C156DEA-EA48-41C3-9768-38B3D749C56F}"/>
                </a:ext>
              </a:extLst>
            </p:cNvPr>
            <p:cNvPicPr>
              <a:picLocks noChangeAspect="1"/>
            </p:cNvPicPr>
            <p:nvPr/>
          </p:nvPicPr>
          <p:blipFill>
            <a:blip r:embed="rId23">
              <a:extLst/>
            </a:blip>
            <a:stretch>
              <a:fillRect/>
            </a:stretch>
          </p:blipFill>
          <p:spPr>
            <a:xfrm>
              <a:off x="2652127" y="1597574"/>
              <a:ext cx="898089" cy="226769"/>
            </a:xfrm>
            <a:prstGeom prst="rect">
              <a:avLst/>
            </a:prstGeom>
            <a:ln w="12700">
              <a:miter lim="400000"/>
            </a:ln>
          </p:spPr>
        </p:pic>
        <p:pic>
          <p:nvPicPr>
            <p:cNvPr id="26" name="image960.png" descr="image960.png">
              <a:extLst>
                <a:ext uri="{FF2B5EF4-FFF2-40B4-BE49-F238E27FC236}">
                  <a16:creationId xmlns:a16="http://schemas.microsoft.com/office/drawing/2014/main" id="{D2751618-698C-40D2-9B78-0BA988CBC64A}"/>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308400" y="1648035"/>
              <a:ext cx="557948" cy="125849"/>
            </a:xfrm>
            <a:prstGeom prst="rect">
              <a:avLst/>
            </a:prstGeom>
            <a:ln w="12700">
              <a:miter lim="400000"/>
            </a:ln>
          </p:spPr>
        </p:pic>
        <p:pic>
          <p:nvPicPr>
            <p:cNvPr id="27" name="pasted-image.tiff" descr="pasted-image.tiff">
              <a:extLst>
                <a:ext uri="{FF2B5EF4-FFF2-40B4-BE49-F238E27FC236}">
                  <a16:creationId xmlns:a16="http://schemas.microsoft.com/office/drawing/2014/main" id="{A251B1B4-32F6-4CF6-BCB7-124CF1A84577}"/>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770242" y="3703780"/>
              <a:ext cx="635762" cy="141668"/>
            </a:xfrm>
            <a:prstGeom prst="rect">
              <a:avLst/>
            </a:prstGeom>
            <a:ln w="12700">
              <a:miter lim="400000"/>
            </a:ln>
          </p:spPr>
        </p:pic>
        <p:pic>
          <p:nvPicPr>
            <p:cNvPr id="28" name="pasted-image.tiff" descr="pasted-image.tiff">
              <a:extLst>
                <a:ext uri="{FF2B5EF4-FFF2-40B4-BE49-F238E27FC236}">
                  <a16:creationId xmlns:a16="http://schemas.microsoft.com/office/drawing/2014/main" id="{074B6B94-59E3-4A76-9F77-ACB840D08256}"/>
                </a:ext>
              </a:extLst>
            </p:cNvPr>
            <p:cNvPicPr>
              <a:picLocks noChangeAspect="1"/>
            </p:cNvPicPr>
            <p:nvPr/>
          </p:nvPicPr>
          <p:blipFill>
            <a:blip r:embed="rId26">
              <a:extLst/>
            </a:blip>
            <a:stretch>
              <a:fillRect/>
            </a:stretch>
          </p:blipFill>
          <p:spPr>
            <a:xfrm>
              <a:off x="2668310" y="3693235"/>
              <a:ext cx="865725" cy="162757"/>
            </a:xfrm>
            <a:prstGeom prst="rect">
              <a:avLst/>
            </a:prstGeom>
            <a:ln w="12700">
              <a:miter lim="400000"/>
            </a:ln>
          </p:spPr>
        </p:pic>
        <p:pic>
          <p:nvPicPr>
            <p:cNvPr id="29" name="pasted-image.tiff" descr="pasted-image.tiff">
              <a:extLst>
                <a:ext uri="{FF2B5EF4-FFF2-40B4-BE49-F238E27FC236}">
                  <a16:creationId xmlns:a16="http://schemas.microsoft.com/office/drawing/2014/main" id="{D0130519-1AE2-4E65-88A8-52A79C6B6D7E}"/>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868803" y="1549915"/>
              <a:ext cx="387209" cy="387209"/>
            </a:xfrm>
            <a:prstGeom prst="rect">
              <a:avLst/>
            </a:prstGeom>
            <a:ln w="12700">
              <a:miter lim="400000"/>
            </a:ln>
          </p:spPr>
        </p:pic>
        <p:pic>
          <p:nvPicPr>
            <p:cNvPr id="30" name="pasted-image.tiff" descr="pasted-image.tiff">
              <a:extLst>
                <a:ext uri="{FF2B5EF4-FFF2-40B4-BE49-F238E27FC236}">
                  <a16:creationId xmlns:a16="http://schemas.microsoft.com/office/drawing/2014/main" id="{DEFE2BC8-9F3E-4030-A9AC-2D017512763B}"/>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694227" y="3645328"/>
              <a:ext cx="743020" cy="258571"/>
            </a:xfrm>
            <a:prstGeom prst="rect">
              <a:avLst/>
            </a:prstGeom>
            <a:ln w="12700">
              <a:miter lim="400000"/>
            </a:ln>
          </p:spPr>
        </p:pic>
        <p:pic>
          <p:nvPicPr>
            <p:cNvPr id="31" name="pasted-image.pdf" descr="pasted-image.pdf">
              <a:extLst>
                <a:ext uri="{FF2B5EF4-FFF2-40B4-BE49-F238E27FC236}">
                  <a16:creationId xmlns:a16="http://schemas.microsoft.com/office/drawing/2014/main" id="{B16B7562-846A-4AB9-89D2-EA886A23B9D1}"/>
                </a:ext>
              </a:extLst>
            </p:cNvPr>
            <p:cNvPicPr>
              <a:picLocks noChangeAspect="1"/>
            </p:cNvPicPr>
            <p:nvPr/>
          </p:nvPicPr>
          <p:blipFill>
            <a:blip r:embed="rId29">
              <a:extLst/>
            </a:blip>
            <a:stretch>
              <a:fillRect/>
            </a:stretch>
          </p:blipFill>
          <p:spPr>
            <a:xfrm>
              <a:off x="4500500" y="1585659"/>
              <a:ext cx="601178" cy="258572"/>
            </a:xfrm>
            <a:prstGeom prst="rect">
              <a:avLst/>
            </a:prstGeom>
            <a:ln w="12700">
              <a:miter lim="400000"/>
            </a:ln>
          </p:spPr>
        </p:pic>
      </p:grpSp>
      <p:sp>
        <p:nvSpPr>
          <p:cNvPr id="34" name="Title 8">
            <a:extLst>
              <a:ext uri="{FF2B5EF4-FFF2-40B4-BE49-F238E27FC236}">
                <a16:creationId xmlns:a16="http://schemas.microsoft.com/office/drawing/2014/main" id="{CEAA3208-53C5-4D72-A8DF-AB4455C32CCF}"/>
              </a:ext>
            </a:extLst>
          </p:cNvPr>
          <p:cNvSpPr txBox="1">
            <a:spLocks/>
          </p:cNvSpPr>
          <p:nvPr/>
        </p:nvSpPr>
        <p:spPr>
          <a:xfrm>
            <a:off x="313924" y="305238"/>
            <a:ext cx="8593856" cy="63068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white">
                    <a:lumMod val="95000"/>
                  </a:prstClr>
                </a:solidFill>
                <a:effectLst/>
                <a:uLnTx/>
                <a:uFillTx/>
                <a:latin typeface="Arial"/>
                <a:ea typeface="+mj-ea"/>
                <a:cs typeface="Arial"/>
              </a:rPr>
              <a:t>Digital Transformation is Key to Survival </a:t>
            </a:r>
            <a:br>
              <a:rPr kumimoji="0" lang="en-US" sz="3200" b="1" i="0" u="none" strike="noStrike" kern="1200" cap="none" spc="0" normalizeH="0" baseline="0" noProof="0" dirty="0">
                <a:ln>
                  <a:noFill/>
                </a:ln>
                <a:solidFill>
                  <a:prstClr val="white">
                    <a:lumMod val="95000"/>
                  </a:prstClr>
                </a:solidFill>
                <a:effectLst/>
                <a:uLnTx/>
                <a:uFillTx/>
                <a:latin typeface="Arial"/>
                <a:ea typeface="+mj-ea"/>
                <a:cs typeface="Arial"/>
              </a:rPr>
            </a:br>
            <a:r>
              <a:rPr kumimoji="0" lang="en-US" sz="3200" b="1" i="0" u="none" strike="noStrike" kern="1200" cap="none" spc="0" normalizeH="0" baseline="0" noProof="0" dirty="0">
                <a:ln>
                  <a:noFill/>
                </a:ln>
                <a:solidFill>
                  <a:prstClr val="white">
                    <a:lumMod val="95000"/>
                  </a:prstClr>
                </a:solidFill>
                <a:effectLst/>
                <a:uLnTx/>
                <a:uFillTx/>
                <a:latin typeface="Arial"/>
                <a:ea typeface="+mj-ea"/>
                <a:cs typeface="Arial"/>
              </a:rPr>
              <a:t>for Enterprises</a:t>
            </a:r>
            <a:endParaRPr kumimoji="0" lang="en-US" sz="3200" b="1" i="0" u="none" strike="noStrike" kern="1200" cap="none" spc="0" normalizeH="0" baseline="0" noProof="0" dirty="0">
              <a:ln>
                <a:noFill/>
              </a:ln>
              <a:solidFill>
                <a:srgbClr val="474746"/>
              </a:solidFill>
              <a:effectLst/>
              <a:uLnTx/>
              <a:uFillTx/>
              <a:latin typeface="Arial"/>
              <a:ea typeface="+mj-ea"/>
              <a:cs typeface="Arial"/>
            </a:endParaRPr>
          </a:p>
        </p:txBody>
      </p:sp>
    </p:spTree>
    <p:extLst>
      <p:ext uri="{BB962C8B-B14F-4D97-AF65-F5344CB8AC3E}">
        <p14:creationId xmlns:p14="http://schemas.microsoft.com/office/powerpoint/2010/main" val="283955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C4E8D6D1-683E-4D83-B243-78CEEA6357B5}"/>
              </a:ext>
            </a:extLst>
          </p:cNvPr>
          <p:cNvSpPr/>
          <p:nvPr/>
        </p:nvSpPr>
        <p:spPr>
          <a:xfrm>
            <a:off x="-13887" y="2438398"/>
            <a:ext cx="9157887" cy="27051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Title 8">
            <a:extLst>
              <a:ext uri="{FF2B5EF4-FFF2-40B4-BE49-F238E27FC236}">
                <a16:creationId xmlns:a16="http://schemas.microsoft.com/office/drawing/2014/main" id="{6AF9C1D2-BFC0-4E38-8C9F-9977F6731767}"/>
              </a:ext>
            </a:extLst>
          </p:cNvPr>
          <p:cNvSpPr txBox="1">
            <a:spLocks/>
          </p:cNvSpPr>
          <p:nvPr/>
        </p:nvSpPr>
        <p:spPr>
          <a:xfrm>
            <a:off x="313924" y="305238"/>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Pathway for Digital </a:t>
            </a:r>
            <a:br>
              <a:rPr kumimoji="0" lang="en-US" sz="3500" b="1" i="0" u="none" strike="noStrike" kern="1200" cap="none" spc="0" normalizeH="0" baseline="0" noProof="0" dirty="0">
                <a:ln>
                  <a:noFill/>
                </a:ln>
                <a:solidFill>
                  <a:srgbClr val="474746"/>
                </a:solidFill>
                <a:effectLst/>
                <a:uLnTx/>
                <a:uFillTx/>
                <a:latin typeface="Arial"/>
                <a:ea typeface="+mj-ea"/>
                <a:cs typeface="Arial"/>
              </a:rPr>
            </a:br>
            <a:r>
              <a:rPr kumimoji="0" lang="en-US" sz="3500" b="1" i="0" u="none" strike="noStrike" kern="1200" cap="none" spc="0" normalizeH="0" baseline="0" noProof="0" dirty="0">
                <a:ln>
                  <a:noFill/>
                </a:ln>
                <a:solidFill>
                  <a:srgbClr val="474746"/>
                </a:solidFill>
                <a:effectLst/>
                <a:uLnTx/>
                <a:uFillTx/>
                <a:latin typeface="Arial"/>
                <a:ea typeface="+mj-ea"/>
                <a:cs typeface="Arial"/>
              </a:rPr>
              <a:t>Transformation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38100" y="1974016"/>
            <a:ext cx="28270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Speed</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2987039" y="1974016"/>
            <a:ext cx="301125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Scale</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6012180" y="1974016"/>
            <a:ext cx="31318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Strategic</a:t>
            </a:r>
          </a:p>
        </p:txBody>
      </p:sp>
      <p:cxnSp>
        <p:nvCxnSpPr>
          <p:cNvPr id="12" name="Straight Arrow Connector 11">
            <a:extLst>
              <a:ext uri="{FF2B5EF4-FFF2-40B4-BE49-F238E27FC236}">
                <a16:creationId xmlns:a16="http://schemas.microsoft.com/office/drawing/2014/main" id="{6D2EE7D3-69CB-4DC8-B94A-24298DFB8BAE}"/>
              </a:ext>
            </a:extLst>
          </p:cNvPr>
          <p:cNvCxnSpPr>
            <a:cxnSpLocks/>
          </p:cNvCxnSpPr>
          <p:nvPr/>
        </p:nvCxnSpPr>
        <p:spPr>
          <a:xfrm>
            <a:off x="229616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Mask_right">
            <a:extLst>
              <a:ext uri="{FF2B5EF4-FFF2-40B4-BE49-F238E27FC236}">
                <a16:creationId xmlns:a16="http://schemas.microsoft.com/office/drawing/2014/main" id="{CE8F6661-3012-4480-A582-2616C5B2130B}"/>
              </a:ext>
            </a:extLst>
          </p:cNvPr>
          <p:cNvSpPr/>
          <p:nvPr/>
        </p:nvSpPr>
        <p:spPr>
          <a:xfrm>
            <a:off x="5997745" y="2438399"/>
            <a:ext cx="3160142" cy="2705100"/>
          </a:xfrm>
          <a:prstGeom prst="rect">
            <a:avLst/>
          </a:prstGeom>
          <a:gradFill>
            <a:gsLst>
              <a:gs pos="7000">
                <a:schemeClr val="accent4"/>
              </a:gs>
              <a:gs pos="84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Arrow: Pentagon 15">
            <a:extLst>
              <a:ext uri="{FF2B5EF4-FFF2-40B4-BE49-F238E27FC236}">
                <a16:creationId xmlns:a16="http://schemas.microsoft.com/office/drawing/2014/main" id="{BC4F52A8-5ADD-41BA-A1F2-E6EC1A83E652}"/>
              </a:ext>
            </a:extLst>
          </p:cNvPr>
          <p:cNvSpPr/>
          <p:nvPr/>
        </p:nvSpPr>
        <p:spPr>
          <a:xfrm>
            <a:off x="2728696" y="2438400"/>
            <a:ext cx="3646802" cy="2705100"/>
          </a:xfrm>
          <a:prstGeom prst="homePlate">
            <a:avLst>
              <a:gd name="adj" fmla="val 11560"/>
            </a:avLst>
          </a:prstGeom>
          <a:gradFill>
            <a:gsLst>
              <a:gs pos="1961">
                <a:schemeClr val="accent2"/>
              </a:gs>
              <a:gs pos="20000">
                <a:schemeClr val="accent2"/>
              </a:gs>
              <a:gs pos="100000">
                <a:srgbClr val="F3801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 name="Arrow: Pentagon 16">
            <a:extLst>
              <a:ext uri="{FF2B5EF4-FFF2-40B4-BE49-F238E27FC236}">
                <a16:creationId xmlns:a16="http://schemas.microsoft.com/office/drawing/2014/main" id="{66F22987-34C5-46D8-9012-1171D51A66F4}"/>
              </a:ext>
            </a:extLst>
          </p:cNvPr>
          <p:cNvSpPr/>
          <p:nvPr/>
        </p:nvSpPr>
        <p:spPr>
          <a:xfrm>
            <a:off x="0" y="2438400"/>
            <a:ext cx="3255162" cy="2705100"/>
          </a:xfrm>
          <a:prstGeom prst="homePlate">
            <a:avLst>
              <a:gd name="adj" fmla="val 11560"/>
            </a:avLst>
          </a:prstGeom>
          <a:gradFill>
            <a:gsLst>
              <a:gs pos="1961">
                <a:srgbClr val="40A1F8"/>
              </a:gs>
              <a:gs pos="20000">
                <a:srgbClr val="3C85F0"/>
              </a:gs>
              <a:gs pos="100000">
                <a:srgbClr val="5143F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50" name="Straight Arrow Connector 149">
            <a:extLst>
              <a:ext uri="{FF2B5EF4-FFF2-40B4-BE49-F238E27FC236}">
                <a16:creationId xmlns:a16="http://schemas.microsoft.com/office/drawing/2014/main" id="{A0A899F2-BDE4-42A4-9A6E-64F76AC370F6}"/>
              </a:ext>
            </a:extLst>
          </p:cNvPr>
          <p:cNvCxnSpPr>
            <a:cxnSpLocks/>
          </p:cNvCxnSpPr>
          <p:nvPr/>
        </p:nvCxnSpPr>
        <p:spPr>
          <a:xfrm>
            <a:off x="522613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itle 8">
            <a:extLst>
              <a:ext uri="{FF2B5EF4-FFF2-40B4-BE49-F238E27FC236}">
                <a16:creationId xmlns:a16="http://schemas.microsoft.com/office/drawing/2014/main" id="{D7B89A45-59BD-4994-ACFB-B068061AA47C}"/>
              </a:ext>
            </a:extLst>
          </p:cNvPr>
          <p:cNvSpPr txBox="1">
            <a:spLocks/>
          </p:cNvSpPr>
          <p:nvPr/>
        </p:nvSpPr>
        <p:spPr>
          <a:xfrm>
            <a:off x="847064" y="3964630"/>
            <a:ext cx="1544263" cy="84358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j-ea"/>
                <a:cs typeface="Arial"/>
              </a:rPr>
              <a:t>Time to Value</a:t>
            </a:r>
          </a:p>
        </p:txBody>
      </p:sp>
      <p:grpSp>
        <p:nvGrpSpPr>
          <p:cNvPr id="151" name="Group 22">
            <a:extLst>
              <a:ext uri="{FF2B5EF4-FFF2-40B4-BE49-F238E27FC236}">
                <a16:creationId xmlns:a16="http://schemas.microsoft.com/office/drawing/2014/main" id="{4BA58F40-52A3-42D4-9DD2-8DDB3CFD14DF}"/>
              </a:ext>
            </a:extLst>
          </p:cNvPr>
          <p:cNvGrpSpPr>
            <a:grpSpLocks noChangeAspect="1"/>
          </p:cNvGrpSpPr>
          <p:nvPr/>
        </p:nvGrpSpPr>
        <p:grpSpPr bwMode="auto">
          <a:xfrm>
            <a:off x="1264075" y="2992031"/>
            <a:ext cx="727012" cy="682948"/>
            <a:chOff x="2715" y="1465"/>
            <a:chExt cx="330" cy="310"/>
          </a:xfrm>
        </p:grpSpPr>
        <p:sp>
          <p:nvSpPr>
            <p:cNvPr id="152" name="Freeform 23">
              <a:extLst>
                <a:ext uri="{FF2B5EF4-FFF2-40B4-BE49-F238E27FC236}">
                  <a16:creationId xmlns:a16="http://schemas.microsoft.com/office/drawing/2014/main" id="{1CFEB73B-B0A4-42FF-987E-66061683A2FD}"/>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3" name="Freeform 24">
              <a:extLst>
                <a:ext uri="{FF2B5EF4-FFF2-40B4-BE49-F238E27FC236}">
                  <a16:creationId xmlns:a16="http://schemas.microsoft.com/office/drawing/2014/main" id="{3026B475-3A59-4BCF-AAAC-70A793FF729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4" name="Freeform 25">
              <a:extLst>
                <a:ext uri="{FF2B5EF4-FFF2-40B4-BE49-F238E27FC236}">
                  <a16:creationId xmlns:a16="http://schemas.microsoft.com/office/drawing/2014/main" id="{6EBB8363-BAF1-4A6F-AF51-F873BE17AC0D}"/>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20" name="Title 8">
            <a:extLst>
              <a:ext uri="{FF2B5EF4-FFF2-40B4-BE49-F238E27FC236}">
                <a16:creationId xmlns:a16="http://schemas.microsoft.com/office/drawing/2014/main" id="{DB78EAAC-42BD-4ACD-873A-436CEA47EE7D}"/>
              </a:ext>
            </a:extLst>
          </p:cNvPr>
          <p:cNvSpPr txBox="1">
            <a:spLocks/>
          </p:cNvSpPr>
          <p:nvPr/>
        </p:nvSpPr>
        <p:spPr>
          <a:xfrm>
            <a:off x="3493125" y="3964629"/>
            <a:ext cx="2245995"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j-ea"/>
                <a:cs typeface="Arial"/>
              </a:rPr>
              <a:t>Distributed Optimized </a:t>
            </a:r>
            <a:br>
              <a:rPr kumimoji="0" lang="en-US" sz="1800" b="0" i="0" u="none" strike="noStrike" kern="1200" cap="none" spc="0" normalizeH="0" baseline="0" noProof="0" dirty="0">
                <a:ln>
                  <a:noFill/>
                </a:ln>
                <a:solidFill>
                  <a:prstClr val="white"/>
                </a:solidFill>
                <a:effectLst/>
                <a:uLnTx/>
                <a:uFillTx/>
                <a:latin typeface="Arial"/>
                <a:ea typeface="+mj-ea"/>
                <a:cs typeface="Arial"/>
              </a:rPr>
            </a:br>
            <a:r>
              <a:rPr kumimoji="0" lang="en-US" sz="1800" b="0" i="0" u="none" strike="noStrike" kern="1200" cap="none" spc="0" normalizeH="0" baseline="0" noProof="0" dirty="0">
                <a:ln>
                  <a:noFill/>
                </a:ln>
                <a:solidFill>
                  <a:prstClr val="white"/>
                </a:solidFill>
                <a:effectLst/>
                <a:uLnTx/>
                <a:uFillTx/>
                <a:latin typeface="Arial"/>
                <a:ea typeface="+mj-ea"/>
                <a:cs typeface="Arial"/>
              </a:rPr>
              <a:t>Capacity</a:t>
            </a:r>
          </a:p>
        </p:txBody>
      </p:sp>
      <p:grpSp>
        <p:nvGrpSpPr>
          <p:cNvPr id="2" name="Group 1">
            <a:extLst>
              <a:ext uri="{FF2B5EF4-FFF2-40B4-BE49-F238E27FC236}">
                <a16:creationId xmlns:a16="http://schemas.microsoft.com/office/drawing/2014/main" id="{BB78E1F6-D999-4723-9744-6121FCF4C0D9}"/>
              </a:ext>
            </a:extLst>
          </p:cNvPr>
          <p:cNvGrpSpPr/>
          <p:nvPr/>
        </p:nvGrpSpPr>
        <p:grpSpPr>
          <a:xfrm>
            <a:off x="4202905" y="2887666"/>
            <a:ext cx="826518" cy="811955"/>
            <a:chOff x="4202905" y="2887666"/>
            <a:chExt cx="826518" cy="811955"/>
          </a:xfrm>
        </p:grpSpPr>
        <p:sp>
          <p:nvSpPr>
            <p:cNvPr id="187" name="Freeform 33">
              <a:extLst>
                <a:ext uri="{FF2B5EF4-FFF2-40B4-BE49-F238E27FC236}">
                  <a16:creationId xmlns:a16="http://schemas.microsoft.com/office/drawing/2014/main" id="{0D9226E0-DFC0-4207-9092-70A5A750F1E5}"/>
                </a:ext>
              </a:extLst>
            </p:cNvPr>
            <p:cNvSpPr>
              <a:spLocks noEditPoints="1"/>
            </p:cNvSpPr>
            <p:nvPr/>
          </p:nvSpPr>
          <p:spPr bwMode="auto">
            <a:xfrm>
              <a:off x="4202905" y="3397414"/>
              <a:ext cx="218463" cy="218463"/>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0" name="Freeform 36">
              <a:extLst>
                <a:ext uri="{FF2B5EF4-FFF2-40B4-BE49-F238E27FC236}">
                  <a16:creationId xmlns:a16="http://schemas.microsoft.com/office/drawing/2014/main" id="{58FD88D1-4AA8-40F4-9EB9-8216E0D181AC}"/>
                </a:ext>
              </a:extLst>
            </p:cNvPr>
            <p:cNvSpPr>
              <a:spLocks noEditPoints="1"/>
            </p:cNvSpPr>
            <p:nvPr/>
          </p:nvSpPr>
          <p:spPr bwMode="auto">
            <a:xfrm>
              <a:off x="4505112" y="2887666"/>
              <a:ext cx="222104" cy="220284"/>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3" name="Freeform 39">
              <a:extLst>
                <a:ext uri="{FF2B5EF4-FFF2-40B4-BE49-F238E27FC236}">
                  <a16:creationId xmlns:a16="http://schemas.microsoft.com/office/drawing/2014/main" id="{D6E66156-1C86-4976-A6B2-002BCC965B1A}"/>
                </a:ext>
              </a:extLst>
            </p:cNvPr>
            <p:cNvSpPr>
              <a:spLocks noEditPoints="1"/>
            </p:cNvSpPr>
            <p:nvPr/>
          </p:nvSpPr>
          <p:spPr bwMode="auto">
            <a:xfrm>
              <a:off x="4809140" y="3397414"/>
              <a:ext cx="220283" cy="218463"/>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4" name="Freeform 40">
              <a:extLst>
                <a:ext uri="{FF2B5EF4-FFF2-40B4-BE49-F238E27FC236}">
                  <a16:creationId xmlns:a16="http://schemas.microsoft.com/office/drawing/2014/main" id="{63B92EBF-1BEE-44DF-B392-B8982BFF75A3}"/>
                </a:ext>
              </a:extLst>
            </p:cNvPr>
            <p:cNvSpPr>
              <a:spLocks/>
            </p:cNvSpPr>
            <p:nvPr/>
          </p:nvSpPr>
          <p:spPr bwMode="auto">
            <a:xfrm>
              <a:off x="4364932" y="3594030"/>
              <a:ext cx="402336" cy="105591"/>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95" name="Freeform 41">
              <a:extLst>
                <a:ext uri="{FF2B5EF4-FFF2-40B4-BE49-F238E27FC236}">
                  <a16:creationId xmlns:a16="http://schemas.microsoft.com/office/drawing/2014/main" id="{54D1F732-1E6B-4F1E-888C-C3CB2434A2F8}"/>
                </a:ext>
              </a:extLst>
            </p:cNvPr>
            <p:cNvSpPr>
              <a:spLocks/>
            </p:cNvSpPr>
            <p:nvPr/>
          </p:nvSpPr>
          <p:spPr bwMode="auto">
            <a:xfrm>
              <a:off x="4789114" y="3027847"/>
              <a:ext cx="185693" cy="391413"/>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96" name="Freeform 42">
              <a:extLst>
                <a:ext uri="{FF2B5EF4-FFF2-40B4-BE49-F238E27FC236}">
                  <a16:creationId xmlns:a16="http://schemas.microsoft.com/office/drawing/2014/main" id="{7CF44FB4-E5E6-402B-A415-8F64DF4C4819}"/>
                </a:ext>
              </a:extLst>
            </p:cNvPr>
            <p:cNvSpPr>
              <a:spLocks/>
            </p:cNvSpPr>
            <p:nvPr/>
          </p:nvSpPr>
          <p:spPr bwMode="auto">
            <a:xfrm>
              <a:off x="4262982" y="2998718"/>
              <a:ext cx="256694" cy="331336"/>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21" name="Title 8">
            <a:extLst>
              <a:ext uri="{FF2B5EF4-FFF2-40B4-BE49-F238E27FC236}">
                <a16:creationId xmlns:a16="http://schemas.microsoft.com/office/drawing/2014/main" id="{0EAC02B2-F059-40CF-8A57-DB752F1E6E89}"/>
              </a:ext>
            </a:extLst>
          </p:cNvPr>
          <p:cNvSpPr txBox="1">
            <a:spLocks/>
          </p:cNvSpPr>
          <p:nvPr/>
        </p:nvSpPr>
        <p:spPr>
          <a:xfrm>
            <a:off x="6389387" y="3964629"/>
            <a:ext cx="2679790"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j-ea"/>
                <a:cs typeface="Arial"/>
              </a:rPr>
              <a:t>Critical Workloads Datacenter </a:t>
            </a:r>
            <a:br>
              <a:rPr kumimoji="0" lang="en-US" sz="1800" b="0" i="0" u="none" strike="noStrike" kern="1200" cap="none" spc="0" normalizeH="0" baseline="0" noProof="0" dirty="0">
                <a:ln>
                  <a:noFill/>
                </a:ln>
                <a:solidFill>
                  <a:prstClr val="white"/>
                </a:solidFill>
                <a:effectLst/>
                <a:uLnTx/>
                <a:uFillTx/>
                <a:latin typeface="Arial"/>
                <a:ea typeface="+mj-ea"/>
                <a:cs typeface="Arial"/>
              </a:rPr>
            </a:br>
            <a:r>
              <a:rPr kumimoji="0" lang="en-US" sz="1800" b="0" i="0" u="none" strike="noStrike" kern="1200" cap="none" spc="0" normalizeH="0" baseline="0" noProof="0" dirty="0">
                <a:ln>
                  <a:noFill/>
                </a:ln>
                <a:solidFill>
                  <a:prstClr val="white"/>
                </a:solidFill>
                <a:effectLst/>
                <a:uLnTx/>
                <a:uFillTx/>
                <a:latin typeface="Arial"/>
                <a:ea typeface="+mj-ea"/>
                <a:cs typeface="Arial"/>
              </a:rPr>
              <a:t>Replacement</a:t>
            </a:r>
          </a:p>
        </p:txBody>
      </p:sp>
      <p:grpSp>
        <p:nvGrpSpPr>
          <p:cNvPr id="206" name="Group 205">
            <a:extLst>
              <a:ext uri="{FF2B5EF4-FFF2-40B4-BE49-F238E27FC236}">
                <a16:creationId xmlns:a16="http://schemas.microsoft.com/office/drawing/2014/main" id="{6FE70705-A7B0-4975-8DC1-D1B8DFB4FD7D}"/>
              </a:ext>
            </a:extLst>
          </p:cNvPr>
          <p:cNvGrpSpPr/>
          <p:nvPr/>
        </p:nvGrpSpPr>
        <p:grpSpPr>
          <a:xfrm>
            <a:off x="7250132" y="2915304"/>
            <a:ext cx="967204" cy="902096"/>
            <a:chOff x="7323589" y="2780685"/>
            <a:chExt cx="967204" cy="902096"/>
          </a:xfrm>
        </p:grpSpPr>
        <p:grpSp>
          <p:nvGrpSpPr>
            <p:cNvPr id="157" name="Group 156">
              <a:extLst>
                <a:ext uri="{FF2B5EF4-FFF2-40B4-BE49-F238E27FC236}">
                  <a16:creationId xmlns:a16="http://schemas.microsoft.com/office/drawing/2014/main" id="{B430973B-187F-4DE2-8E0E-9CB10E6AB545}"/>
                </a:ext>
              </a:extLst>
            </p:cNvPr>
            <p:cNvGrpSpPr/>
            <p:nvPr/>
          </p:nvGrpSpPr>
          <p:grpSpPr>
            <a:xfrm>
              <a:off x="7568605" y="3047862"/>
              <a:ext cx="368489" cy="324166"/>
              <a:chOff x="1095229" y="2870614"/>
              <a:chExt cx="860074" cy="902907"/>
            </a:xfrm>
            <a:noFill/>
          </p:grpSpPr>
          <p:grpSp>
            <p:nvGrpSpPr>
              <p:cNvPr id="164" name="Group 163">
                <a:extLst>
                  <a:ext uri="{FF2B5EF4-FFF2-40B4-BE49-F238E27FC236}">
                    <a16:creationId xmlns:a16="http://schemas.microsoft.com/office/drawing/2014/main" id="{A6B2FC75-3929-472F-87D1-CC9D7C619D81}"/>
                  </a:ext>
                </a:extLst>
              </p:cNvPr>
              <p:cNvGrpSpPr/>
              <p:nvPr/>
            </p:nvGrpSpPr>
            <p:grpSpPr>
              <a:xfrm>
                <a:off x="1095229" y="2870614"/>
                <a:ext cx="860074" cy="902907"/>
                <a:chOff x="6805913" y="2469309"/>
                <a:chExt cx="764549" cy="725440"/>
              </a:xfrm>
              <a:grpFill/>
            </p:grpSpPr>
            <p:sp>
              <p:nvSpPr>
                <p:cNvPr id="167" name="Oval 166">
                  <a:extLst>
                    <a:ext uri="{FF2B5EF4-FFF2-40B4-BE49-F238E27FC236}">
                      <a16:creationId xmlns:a16="http://schemas.microsoft.com/office/drawing/2014/main" id="{A31D984D-BD2B-4E2C-8E43-3304C1F947D9}"/>
                    </a:ext>
                  </a:extLst>
                </p:cNvPr>
                <p:cNvSpPr/>
                <p:nvPr/>
              </p:nvSpPr>
              <p:spPr>
                <a:xfrm>
                  <a:off x="6810220" y="2469309"/>
                  <a:ext cx="760242" cy="99502"/>
                </a:xfrm>
                <a:prstGeom prst="ellips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8" name="Freeform: Shape 167">
                  <a:extLst>
                    <a:ext uri="{FF2B5EF4-FFF2-40B4-BE49-F238E27FC236}">
                      <a16:creationId xmlns:a16="http://schemas.microsoft.com/office/drawing/2014/main" id="{60500B23-C955-4DB8-808A-B258C30EB213}"/>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65" name="Oval 183">
                <a:extLst>
                  <a:ext uri="{FF2B5EF4-FFF2-40B4-BE49-F238E27FC236}">
                    <a16:creationId xmlns:a16="http://schemas.microsoft.com/office/drawing/2014/main" id="{70935363-5296-4FAF-8D34-C2CA26F7FDD6}"/>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6" name="Oval 183">
                <a:extLst>
                  <a:ext uri="{FF2B5EF4-FFF2-40B4-BE49-F238E27FC236}">
                    <a16:creationId xmlns:a16="http://schemas.microsoft.com/office/drawing/2014/main" id="{BE9603DE-E234-47EC-8F92-86EE47268514}"/>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204" name="Oval 203">
              <a:extLst>
                <a:ext uri="{FF2B5EF4-FFF2-40B4-BE49-F238E27FC236}">
                  <a16:creationId xmlns:a16="http://schemas.microsoft.com/office/drawing/2014/main" id="{9DDEE71C-77A2-47F4-AA75-EFAC312C2B9E}"/>
                </a:ext>
              </a:extLst>
            </p:cNvPr>
            <p:cNvSpPr/>
            <p:nvPr/>
          </p:nvSpPr>
          <p:spPr>
            <a:xfrm>
              <a:off x="7323589" y="2780685"/>
              <a:ext cx="858520" cy="85852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5" name="Oval 204">
              <a:extLst>
                <a:ext uri="{FF2B5EF4-FFF2-40B4-BE49-F238E27FC236}">
                  <a16:creationId xmlns:a16="http://schemas.microsoft.com/office/drawing/2014/main" id="{C547B5CA-8449-4BAD-A9F1-6C3832A34D9D}"/>
                </a:ext>
              </a:extLst>
            </p:cNvPr>
            <p:cNvSpPr/>
            <p:nvPr/>
          </p:nvSpPr>
          <p:spPr>
            <a:xfrm>
              <a:off x="7828408" y="3220396"/>
              <a:ext cx="462385" cy="462385"/>
            </a:xfrm>
            <a:prstGeom prst="ellipse">
              <a:avLst/>
            </a:prstGeom>
            <a:solidFill>
              <a:srgbClr val="6FAF2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t>
              </a:r>
            </a:p>
          </p:txBody>
        </p:sp>
      </p:grpSp>
    </p:spTree>
    <p:extLst>
      <p:ext uri="{BB962C8B-B14F-4D97-AF65-F5344CB8AC3E}">
        <p14:creationId xmlns:p14="http://schemas.microsoft.com/office/powerpoint/2010/main" val="1500508202"/>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50"/>
                                  </p:stCondLst>
                                  <p:childTnLst>
                                    <p:animMotion origin="layout" path="M 4.72222E-6 4.19753E-6 L 0.0368 4.19753E-6 " pathEditMode="relative" rAng="0" ptsTypes="AA">
                                      <p:cBhvr>
                                        <p:cTn id="9" dur="500" spd="-100000" fill="hold"/>
                                        <p:tgtEl>
                                          <p:spTgt spid="4"/>
                                        </p:tgtEl>
                                        <p:attrNameLst>
                                          <p:attrName>ppt_x</p:attrName>
                                          <p:attrName>ppt_y</p:attrName>
                                        </p:attrNameLst>
                                      </p:cBhvr>
                                      <p:rCtr x="184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42" presetClass="path" presetSubtype="0" decel="100000" fill="hold" grpId="1" nodeType="withEffect">
                                  <p:stCondLst>
                                    <p:cond delay="0"/>
                                  </p:stCondLst>
                                  <p:childTnLst>
                                    <p:animMotion origin="layout" path="M -5.55556E-7 -3.7037E-6 L -0.04653 -3.7037E-6 " pathEditMode="relative" rAng="0" ptsTypes="AA">
                                      <p:cBhvr>
                                        <p:cTn id="16" dur="500" spd="-100000" fill="hold"/>
                                        <p:tgtEl>
                                          <p:spTgt spid="7"/>
                                        </p:tgtEl>
                                        <p:attrNameLst>
                                          <p:attrName>ppt_x</p:attrName>
                                          <p:attrName>ppt_y</p:attrName>
                                        </p:attrNameLst>
                                      </p:cBhvr>
                                      <p:rCtr x="-2326" y="0"/>
                                    </p:animMotion>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250"/>
                                  </p:stCondLst>
                                  <p:childTnLst>
                                    <p:animMotion origin="layout" path="M -5.55556E-7 -3.7037E-6 L -0.04653 -3.7037E-6 " pathEditMode="relative" rAng="0" ptsTypes="AA">
                                      <p:cBhvr>
                                        <p:cTn id="26" dur="500" spd="-100000" fill="hold"/>
                                        <p:tgtEl>
                                          <p:spTgt spid="8"/>
                                        </p:tgtEl>
                                        <p:attrNameLst>
                                          <p:attrName>ppt_x</p:attrName>
                                          <p:attrName>ppt_y</p:attrName>
                                        </p:attrNameLst>
                                      </p:cBhvr>
                                      <p:rCtr x="-2326" y="0"/>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0"/>
                                        </p:tgtEl>
                                        <p:attrNameLst>
                                          <p:attrName>style.visibility</p:attrName>
                                        </p:attrNameLst>
                                      </p:cBhvr>
                                      <p:to>
                                        <p:strVal val="visible"/>
                                      </p:to>
                                    </p:set>
                                    <p:animEffect transition="in" filter="wipe(left)">
                                      <p:cBhvr>
                                        <p:cTn id="31" dur="500"/>
                                        <p:tgtEl>
                                          <p:spTgt spid="150"/>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42" presetClass="path" presetSubtype="0" decel="100000" fill="hold" grpId="1" nodeType="withEffect">
                                  <p:stCondLst>
                                    <p:cond delay="250"/>
                                  </p:stCondLst>
                                  <p:childTnLst>
                                    <p:animMotion origin="layout" path="M -5.55556E-7 -3.7037E-6 L -0.04653 -3.7037E-6 " pathEditMode="relative" rAng="0" ptsTypes="AA">
                                      <p:cBhvr>
                                        <p:cTn id="36" dur="500" spd="-100000" fill="hold"/>
                                        <p:tgtEl>
                                          <p:spTgt spid="9"/>
                                        </p:tgtEl>
                                        <p:attrNameLst>
                                          <p:attrName>ppt_x</p:attrName>
                                          <p:attrName>ppt_y</p:attrName>
                                        </p:attrNameLst>
                                      </p:cBhvr>
                                      <p:rCtr x="-2326" y="0"/>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42" presetClass="path" presetSubtype="0" decel="100000" fill="hold" grpId="1" nodeType="withEffect">
                                  <p:stCondLst>
                                    <p:cond delay="0"/>
                                  </p:stCondLst>
                                  <p:childTnLst>
                                    <p:animMotion origin="layout" path="M -7.42915E-7 5.85565E-7 L -0.03676 5.85565E-7 " pathEditMode="relative" rAng="0" ptsTypes="AA">
                                      <p:cBhvr>
                                        <p:cTn id="43" dur="500" spd="-100000" fill="hold"/>
                                        <p:tgtEl>
                                          <p:spTgt spid="17"/>
                                        </p:tgtEl>
                                        <p:attrNameLst>
                                          <p:attrName>ppt_x</p:attrName>
                                          <p:attrName>ppt_y</p:attrName>
                                        </p:attrNameLst>
                                      </p:cBhvr>
                                      <p:rCtr x="-1838" y="0"/>
                                    </p:animMotion>
                                  </p:childTnLst>
                                </p:cTn>
                              </p:par>
                              <p:par>
                                <p:cTn id="44" presetID="10" presetClass="entr" presetSubtype="0" fill="hold" grpId="0" nodeType="withEffect">
                                  <p:stCondLst>
                                    <p:cond delay="3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42" presetClass="path" presetSubtype="0" decel="100000" fill="hold" grpId="1" nodeType="withEffect">
                                  <p:stCondLst>
                                    <p:cond delay="300"/>
                                  </p:stCondLst>
                                  <p:childTnLst>
                                    <p:animMotion origin="layout" path="M -7.42915E-7 5.85565E-7 L -0.03676 5.85565E-7 " pathEditMode="relative" rAng="0" ptsTypes="AA">
                                      <p:cBhvr>
                                        <p:cTn id="48" dur="500" spd="-100000" fill="hold"/>
                                        <p:tgtEl>
                                          <p:spTgt spid="19"/>
                                        </p:tgtEl>
                                        <p:attrNameLst>
                                          <p:attrName>ppt_x</p:attrName>
                                          <p:attrName>ppt_y</p:attrName>
                                        </p:attrNameLst>
                                      </p:cBhvr>
                                      <p:rCtr x="-1838" y="0"/>
                                    </p:animMotion>
                                  </p:childTnLst>
                                </p:cTn>
                              </p:par>
                              <p:par>
                                <p:cTn id="49" presetID="10" presetClass="entr" presetSubtype="0" fill="hold" nodeType="withEffect">
                                  <p:stCondLst>
                                    <p:cond delay="300"/>
                                  </p:stCondLst>
                                  <p:childTnLst>
                                    <p:set>
                                      <p:cBhvr>
                                        <p:cTn id="50" dur="1" fill="hold">
                                          <p:stCondLst>
                                            <p:cond delay="0"/>
                                          </p:stCondLst>
                                        </p:cTn>
                                        <p:tgtEl>
                                          <p:spTgt spid="151"/>
                                        </p:tgtEl>
                                        <p:attrNameLst>
                                          <p:attrName>style.visibility</p:attrName>
                                        </p:attrNameLst>
                                      </p:cBhvr>
                                      <p:to>
                                        <p:strVal val="visible"/>
                                      </p:to>
                                    </p:set>
                                    <p:animEffect transition="in" filter="fade">
                                      <p:cBhvr>
                                        <p:cTn id="51" dur="500"/>
                                        <p:tgtEl>
                                          <p:spTgt spid="151"/>
                                        </p:tgtEl>
                                      </p:cBhvr>
                                    </p:animEffect>
                                  </p:childTnLst>
                                </p:cTn>
                              </p:par>
                              <p:par>
                                <p:cTn id="52" presetID="42" presetClass="path" presetSubtype="0" decel="100000" fill="hold" nodeType="withEffect">
                                  <p:stCondLst>
                                    <p:cond delay="300"/>
                                  </p:stCondLst>
                                  <p:childTnLst>
                                    <p:animMotion origin="layout" path="M -7.42915E-7 5.85565E-7 L -0.03676 5.85565E-7 " pathEditMode="relative" rAng="0" ptsTypes="AA">
                                      <p:cBhvr>
                                        <p:cTn id="53" dur="500" spd="-100000" fill="hold"/>
                                        <p:tgtEl>
                                          <p:spTgt spid="151"/>
                                        </p:tgtEl>
                                        <p:attrNameLst>
                                          <p:attrName>ppt_x</p:attrName>
                                          <p:attrName>ppt_y</p:attrName>
                                        </p:attrNameLst>
                                      </p:cBhvr>
                                      <p:rCtr x="-1838"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42" presetClass="path" presetSubtype="0" decel="100000" fill="hold" grpId="1" nodeType="withEffect">
                                  <p:stCondLst>
                                    <p:cond delay="0"/>
                                  </p:stCondLst>
                                  <p:childTnLst>
                                    <p:animMotion origin="layout" path="M -7.42915E-7 5.85565E-7 L -0.03676 5.85565E-7 " pathEditMode="relative" rAng="0" ptsTypes="AA">
                                      <p:cBhvr>
                                        <p:cTn id="60" dur="500" spd="-100000" fill="hold"/>
                                        <p:tgtEl>
                                          <p:spTgt spid="16"/>
                                        </p:tgtEl>
                                        <p:attrNameLst>
                                          <p:attrName>ppt_x</p:attrName>
                                          <p:attrName>ppt_y</p:attrName>
                                        </p:attrNameLst>
                                      </p:cBhvr>
                                      <p:rCtr x="-1838" y="0"/>
                                    </p:animMotion>
                                  </p:childTnLst>
                                </p:cTn>
                              </p:par>
                              <p:par>
                                <p:cTn id="61" presetID="10" presetClass="entr" presetSubtype="0" fill="hold" nodeType="withEffect">
                                  <p:stCondLst>
                                    <p:cond delay="30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par>
                                <p:cTn id="64" presetID="42" presetClass="path" presetSubtype="0" decel="100000" fill="hold" nodeType="withEffect">
                                  <p:stCondLst>
                                    <p:cond delay="300"/>
                                  </p:stCondLst>
                                  <p:childTnLst>
                                    <p:animMotion origin="layout" path="M -7.42915E-7 5.85565E-7 L -0.03676 5.85565E-7 " pathEditMode="relative" rAng="0" ptsTypes="AA">
                                      <p:cBhvr>
                                        <p:cTn id="65" dur="500" spd="-100000" fill="hold"/>
                                        <p:tgtEl>
                                          <p:spTgt spid="2"/>
                                        </p:tgtEl>
                                        <p:attrNameLst>
                                          <p:attrName>ppt_x</p:attrName>
                                          <p:attrName>ppt_y</p:attrName>
                                        </p:attrNameLst>
                                      </p:cBhvr>
                                      <p:rCtr x="-1838" y="0"/>
                                    </p:animMotion>
                                  </p:childTnLst>
                                </p:cTn>
                              </p:par>
                              <p:par>
                                <p:cTn id="66" presetID="10" presetClass="entr" presetSubtype="0" fill="hold" grpId="0" nodeType="withEffect">
                                  <p:stCondLst>
                                    <p:cond delay="30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42" presetClass="path" presetSubtype="0" decel="100000" fill="hold" grpId="1" nodeType="withEffect">
                                  <p:stCondLst>
                                    <p:cond delay="300"/>
                                  </p:stCondLst>
                                  <p:childTnLst>
                                    <p:animMotion origin="layout" path="M -7.42915E-7 5.85565E-7 L -0.03676 5.85565E-7 " pathEditMode="relative" rAng="0" ptsTypes="AA">
                                      <p:cBhvr>
                                        <p:cTn id="70" dur="500" spd="-100000" fill="hold"/>
                                        <p:tgtEl>
                                          <p:spTgt spid="20"/>
                                        </p:tgtEl>
                                        <p:attrNameLst>
                                          <p:attrName>ppt_x</p:attrName>
                                          <p:attrName>ppt_y</p:attrName>
                                        </p:attrNameLst>
                                      </p:cBhvr>
                                      <p:rCtr x="-1838" y="0"/>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par>
                                <p:cTn id="76" presetID="42" presetClass="path" presetSubtype="0" decel="100000" fill="hold" grpId="1" nodeType="withEffect">
                                  <p:stCondLst>
                                    <p:cond delay="0"/>
                                  </p:stCondLst>
                                  <p:childTnLst>
                                    <p:animMotion origin="layout" path="M -7.42915E-7 5.85565E-7 L -0.03676 5.85565E-7 " pathEditMode="relative" rAng="0" ptsTypes="AA">
                                      <p:cBhvr>
                                        <p:cTn id="77" dur="500" spd="-100000" fill="hold"/>
                                        <p:tgtEl>
                                          <p:spTgt spid="15"/>
                                        </p:tgtEl>
                                        <p:attrNameLst>
                                          <p:attrName>ppt_x</p:attrName>
                                          <p:attrName>ppt_y</p:attrName>
                                        </p:attrNameLst>
                                      </p:cBhvr>
                                      <p:rCtr x="-1838" y="0"/>
                                    </p:animMotion>
                                  </p:childTnLst>
                                </p:cTn>
                              </p:par>
                              <p:par>
                                <p:cTn id="78" presetID="10" presetClass="entr" presetSubtype="0" fill="hold" nodeType="withEffect">
                                  <p:stCondLst>
                                    <p:cond delay="300"/>
                                  </p:stCondLst>
                                  <p:childTnLst>
                                    <p:set>
                                      <p:cBhvr>
                                        <p:cTn id="79" dur="1" fill="hold">
                                          <p:stCondLst>
                                            <p:cond delay="0"/>
                                          </p:stCondLst>
                                        </p:cTn>
                                        <p:tgtEl>
                                          <p:spTgt spid="206"/>
                                        </p:tgtEl>
                                        <p:attrNameLst>
                                          <p:attrName>style.visibility</p:attrName>
                                        </p:attrNameLst>
                                      </p:cBhvr>
                                      <p:to>
                                        <p:strVal val="visible"/>
                                      </p:to>
                                    </p:set>
                                    <p:animEffect transition="in" filter="fade">
                                      <p:cBhvr>
                                        <p:cTn id="80" dur="500"/>
                                        <p:tgtEl>
                                          <p:spTgt spid="206"/>
                                        </p:tgtEl>
                                      </p:cBhvr>
                                    </p:animEffect>
                                  </p:childTnLst>
                                </p:cTn>
                              </p:par>
                              <p:par>
                                <p:cTn id="81" presetID="42" presetClass="path" presetSubtype="0" decel="100000" fill="hold" nodeType="withEffect">
                                  <p:stCondLst>
                                    <p:cond delay="300"/>
                                  </p:stCondLst>
                                  <p:childTnLst>
                                    <p:animMotion origin="layout" path="M -7.42915E-7 5.85565E-7 L -0.03676 5.85565E-7 " pathEditMode="relative" rAng="0" ptsTypes="AA">
                                      <p:cBhvr>
                                        <p:cTn id="82" dur="500" spd="-100000" fill="hold"/>
                                        <p:tgtEl>
                                          <p:spTgt spid="206"/>
                                        </p:tgtEl>
                                        <p:attrNameLst>
                                          <p:attrName>ppt_x</p:attrName>
                                          <p:attrName>ppt_y</p:attrName>
                                        </p:attrNameLst>
                                      </p:cBhvr>
                                      <p:rCtr x="-1838" y="0"/>
                                    </p:animMotion>
                                  </p:childTnLst>
                                </p:cTn>
                              </p:par>
                              <p:par>
                                <p:cTn id="83" presetID="10" presetClass="entr" presetSubtype="0" fill="hold" grpId="0" nodeType="withEffect">
                                  <p:stCondLst>
                                    <p:cond delay="30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par>
                                <p:cTn id="86" presetID="42" presetClass="path" presetSubtype="0" decel="100000" fill="hold" grpId="1" nodeType="withEffect">
                                  <p:stCondLst>
                                    <p:cond delay="300"/>
                                  </p:stCondLst>
                                  <p:childTnLst>
                                    <p:animMotion origin="layout" path="M -7.42915E-7 5.85565E-7 L -0.03676 5.85565E-7 " pathEditMode="relative" rAng="0" ptsTypes="AA">
                                      <p:cBhvr>
                                        <p:cTn id="87" dur="500" spd="-100000" fill="hold"/>
                                        <p:tgtEl>
                                          <p:spTgt spid="2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8" grpId="0"/>
      <p:bldP spid="8" grpId="1"/>
      <p:bldP spid="9" grpId="0"/>
      <p:bldP spid="9" grpId="1"/>
      <p:bldP spid="15" grpId="0" animBg="1"/>
      <p:bldP spid="15" grpId="1" animBg="1"/>
      <p:bldP spid="16" grpId="0" animBg="1"/>
      <p:bldP spid="16" grpId="1" animBg="1"/>
      <p:bldP spid="17" grpId="0" animBg="1"/>
      <p:bldP spid="17" grpId="1" animBg="1"/>
      <p:bldP spid="19" grpId="0"/>
      <p:bldP spid="19" grpId="1"/>
      <p:bldP spid="20" grpId="0"/>
      <p:bldP spid="20" grpId="1"/>
      <p:bldP spid="21" grpId="0"/>
      <p:bldP spid="21"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9E7EED05-ADC9-478C-ADB7-6FD3C9FD6E46}"/>
              </a:ext>
            </a:extLst>
          </p:cNvPr>
          <p:cNvSpPr/>
          <p:nvPr/>
        </p:nvSpPr>
        <p:spPr>
          <a:xfrm>
            <a:off x="174809" y="5074811"/>
            <a:ext cx="9157887" cy="27051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Mask_right">
            <a:extLst>
              <a:ext uri="{FF2B5EF4-FFF2-40B4-BE49-F238E27FC236}">
                <a16:creationId xmlns:a16="http://schemas.microsoft.com/office/drawing/2014/main" id="{DEA0460B-553F-4F99-919D-42B5282321D6}"/>
              </a:ext>
            </a:extLst>
          </p:cNvPr>
          <p:cNvSpPr/>
          <p:nvPr/>
        </p:nvSpPr>
        <p:spPr>
          <a:xfrm>
            <a:off x="12601745" y="2438399"/>
            <a:ext cx="3160142" cy="2705100"/>
          </a:xfrm>
          <a:prstGeom prst="rect">
            <a:avLst/>
          </a:prstGeom>
          <a:gradFill>
            <a:gsLst>
              <a:gs pos="7000">
                <a:schemeClr val="accent4"/>
              </a:gs>
              <a:gs pos="84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Arrow: Pentagon 26">
            <a:extLst>
              <a:ext uri="{FF2B5EF4-FFF2-40B4-BE49-F238E27FC236}">
                <a16:creationId xmlns:a16="http://schemas.microsoft.com/office/drawing/2014/main" id="{284451E8-7B34-42B9-A424-D4A81573E8E4}"/>
              </a:ext>
            </a:extLst>
          </p:cNvPr>
          <p:cNvSpPr/>
          <p:nvPr/>
        </p:nvSpPr>
        <p:spPr>
          <a:xfrm>
            <a:off x="9332696" y="2438400"/>
            <a:ext cx="3646802" cy="2705100"/>
          </a:xfrm>
          <a:prstGeom prst="homePlate">
            <a:avLst>
              <a:gd name="adj" fmla="val 11560"/>
            </a:avLst>
          </a:prstGeom>
          <a:gradFill>
            <a:gsLst>
              <a:gs pos="1961">
                <a:schemeClr val="accent2"/>
              </a:gs>
              <a:gs pos="20000">
                <a:schemeClr val="accent2"/>
              </a:gs>
              <a:gs pos="100000">
                <a:srgbClr val="F3801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8" name="Title 8">
            <a:extLst>
              <a:ext uri="{FF2B5EF4-FFF2-40B4-BE49-F238E27FC236}">
                <a16:creationId xmlns:a16="http://schemas.microsoft.com/office/drawing/2014/main" id="{580990B5-6B36-4515-8D55-5A707BD48F29}"/>
              </a:ext>
            </a:extLst>
          </p:cNvPr>
          <p:cNvSpPr txBox="1">
            <a:spLocks/>
          </p:cNvSpPr>
          <p:nvPr/>
        </p:nvSpPr>
        <p:spPr>
          <a:xfrm>
            <a:off x="10097125" y="3964629"/>
            <a:ext cx="2245995"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j-ea"/>
                <a:cs typeface="Arial"/>
              </a:rPr>
              <a:t>Distributed Optimized </a:t>
            </a:r>
            <a:br>
              <a:rPr kumimoji="0" lang="en-US" sz="1800" b="0" i="0" u="none" strike="noStrike" kern="1200" cap="none" spc="0" normalizeH="0" baseline="0" noProof="0" dirty="0">
                <a:ln>
                  <a:noFill/>
                </a:ln>
                <a:solidFill>
                  <a:prstClr val="white"/>
                </a:solidFill>
                <a:effectLst/>
                <a:uLnTx/>
                <a:uFillTx/>
                <a:latin typeface="Arial"/>
                <a:ea typeface="+mj-ea"/>
                <a:cs typeface="Arial"/>
              </a:rPr>
            </a:br>
            <a:r>
              <a:rPr kumimoji="0" lang="en-US" sz="1800" b="0" i="0" u="none" strike="noStrike" kern="1200" cap="none" spc="0" normalizeH="0" baseline="0" noProof="0" dirty="0">
                <a:ln>
                  <a:noFill/>
                </a:ln>
                <a:solidFill>
                  <a:prstClr val="white"/>
                </a:solidFill>
                <a:effectLst/>
                <a:uLnTx/>
                <a:uFillTx/>
                <a:latin typeface="Arial"/>
                <a:ea typeface="+mj-ea"/>
                <a:cs typeface="Arial"/>
              </a:rPr>
              <a:t>Capacity</a:t>
            </a:r>
          </a:p>
        </p:txBody>
      </p:sp>
      <p:grpSp>
        <p:nvGrpSpPr>
          <p:cNvPr id="39" name="Group 38">
            <a:extLst>
              <a:ext uri="{FF2B5EF4-FFF2-40B4-BE49-F238E27FC236}">
                <a16:creationId xmlns:a16="http://schemas.microsoft.com/office/drawing/2014/main" id="{88EFB7FC-F2FF-470D-BC8C-5EB929D096FC}"/>
              </a:ext>
            </a:extLst>
          </p:cNvPr>
          <p:cNvGrpSpPr/>
          <p:nvPr/>
        </p:nvGrpSpPr>
        <p:grpSpPr>
          <a:xfrm>
            <a:off x="10806905" y="2887666"/>
            <a:ext cx="826518" cy="811955"/>
            <a:chOff x="4202905" y="2887666"/>
            <a:chExt cx="826518" cy="811955"/>
          </a:xfrm>
        </p:grpSpPr>
        <p:sp>
          <p:nvSpPr>
            <p:cNvPr id="41" name="Freeform 33">
              <a:extLst>
                <a:ext uri="{FF2B5EF4-FFF2-40B4-BE49-F238E27FC236}">
                  <a16:creationId xmlns:a16="http://schemas.microsoft.com/office/drawing/2014/main" id="{ABBF25C9-061F-4E1F-B11F-956C961FFE8B}"/>
                </a:ext>
              </a:extLst>
            </p:cNvPr>
            <p:cNvSpPr>
              <a:spLocks noEditPoints="1"/>
            </p:cNvSpPr>
            <p:nvPr/>
          </p:nvSpPr>
          <p:spPr bwMode="auto">
            <a:xfrm>
              <a:off x="4202905" y="3397414"/>
              <a:ext cx="218463" cy="218463"/>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7" name="Freeform 36">
              <a:extLst>
                <a:ext uri="{FF2B5EF4-FFF2-40B4-BE49-F238E27FC236}">
                  <a16:creationId xmlns:a16="http://schemas.microsoft.com/office/drawing/2014/main" id="{0C84A581-383F-4EC7-8E23-81EA9E237252}"/>
                </a:ext>
              </a:extLst>
            </p:cNvPr>
            <p:cNvSpPr>
              <a:spLocks noEditPoints="1"/>
            </p:cNvSpPr>
            <p:nvPr/>
          </p:nvSpPr>
          <p:spPr bwMode="auto">
            <a:xfrm>
              <a:off x="4505112" y="2887666"/>
              <a:ext cx="222104" cy="220284"/>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8" name="Freeform 39">
              <a:extLst>
                <a:ext uri="{FF2B5EF4-FFF2-40B4-BE49-F238E27FC236}">
                  <a16:creationId xmlns:a16="http://schemas.microsoft.com/office/drawing/2014/main" id="{09EF5921-EA9B-4B03-B2DC-D4E669FD86A9}"/>
                </a:ext>
              </a:extLst>
            </p:cNvPr>
            <p:cNvSpPr>
              <a:spLocks noEditPoints="1"/>
            </p:cNvSpPr>
            <p:nvPr/>
          </p:nvSpPr>
          <p:spPr bwMode="auto">
            <a:xfrm>
              <a:off x="4809140" y="3397414"/>
              <a:ext cx="220283" cy="218463"/>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9" name="Freeform 40">
              <a:extLst>
                <a:ext uri="{FF2B5EF4-FFF2-40B4-BE49-F238E27FC236}">
                  <a16:creationId xmlns:a16="http://schemas.microsoft.com/office/drawing/2014/main" id="{9128BAAD-8EE6-4CA4-89C1-C663F6C837A2}"/>
                </a:ext>
              </a:extLst>
            </p:cNvPr>
            <p:cNvSpPr>
              <a:spLocks/>
            </p:cNvSpPr>
            <p:nvPr/>
          </p:nvSpPr>
          <p:spPr bwMode="auto">
            <a:xfrm>
              <a:off x="4364932" y="3594030"/>
              <a:ext cx="402336" cy="105591"/>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0" name="Freeform 41">
              <a:extLst>
                <a:ext uri="{FF2B5EF4-FFF2-40B4-BE49-F238E27FC236}">
                  <a16:creationId xmlns:a16="http://schemas.microsoft.com/office/drawing/2014/main" id="{AAE8EB81-AE0E-4369-BE8A-ADF687DB2823}"/>
                </a:ext>
              </a:extLst>
            </p:cNvPr>
            <p:cNvSpPr>
              <a:spLocks/>
            </p:cNvSpPr>
            <p:nvPr/>
          </p:nvSpPr>
          <p:spPr bwMode="auto">
            <a:xfrm>
              <a:off x="4789114" y="3027847"/>
              <a:ext cx="185693" cy="391413"/>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1" name="Freeform 42">
              <a:extLst>
                <a:ext uri="{FF2B5EF4-FFF2-40B4-BE49-F238E27FC236}">
                  <a16:creationId xmlns:a16="http://schemas.microsoft.com/office/drawing/2014/main" id="{BA1A030C-5AEB-4F75-BC03-ED48FCFA70B0}"/>
                </a:ext>
              </a:extLst>
            </p:cNvPr>
            <p:cNvSpPr>
              <a:spLocks/>
            </p:cNvSpPr>
            <p:nvPr/>
          </p:nvSpPr>
          <p:spPr bwMode="auto">
            <a:xfrm>
              <a:off x="4262982" y="2998718"/>
              <a:ext cx="256694" cy="331336"/>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52" name="Title 8">
            <a:extLst>
              <a:ext uri="{FF2B5EF4-FFF2-40B4-BE49-F238E27FC236}">
                <a16:creationId xmlns:a16="http://schemas.microsoft.com/office/drawing/2014/main" id="{999F3B8A-BAFE-4027-8772-B7A1218CC69B}"/>
              </a:ext>
            </a:extLst>
          </p:cNvPr>
          <p:cNvSpPr txBox="1">
            <a:spLocks/>
          </p:cNvSpPr>
          <p:nvPr/>
        </p:nvSpPr>
        <p:spPr>
          <a:xfrm>
            <a:off x="12993387" y="3964629"/>
            <a:ext cx="2679790"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j-ea"/>
                <a:cs typeface="Arial"/>
              </a:rPr>
              <a:t>Critical Workloads Datacenter </a:t>
            </a:r>
            <a:br>
              <a:rPr kumimoji="0" lang="en-US" sz="1800" b="0" i="0" u="none" strike="noStrike" kern="1200" cap="none" spc="0" normalizeH="0" baseline="0" noProof="0" dirty="0">
                <a:ln>
                  <a:noFill/>
                </a:ln>
                <a:solidFill>
                  <a:prstClr val="white"/>
                </a:solidFill>
                <a:effectLst/>
                <a:uLnTx/>
                <a:uFillTx/>
                <a:latin typeface="Arial"/>
                <a:ea typeface="+mj-ea"/>
                <a:cs typeface="Arial"/>
              </a:rPr>
            </a:br>
            <a:r>
              <a:rPr kumimoji="0" lang="en-US" sz="1800" b="0" i="0" u="none" strike="noStrike" kern="1200" cap="none" spc="0" normalizeH="0" baseline="0" noProof="0" dirty="0">
                <a:ln>
                  <a:noFill/>
                </a:ln>
                <a:solidFill>
                  <a:prstClr val="white"/>
                </a:solidFill>
                <a:effectLst/>
                <a:uLnTx/>
                <a:uFillTx/>
                <a:latin typeface="Arial"/>
                <a:ea typeface="+mj-ea"/>
                <a:cs typeface="Arial"/>
              </a:rPr>
              <a:t>Replacement</a:t>
            </a:r>
          </a:p>
        </p:txBody>
      </p:sp>
      <p:grpSp>
        <p:nvGrpSpPr>
          <p:cNvPr id="53" name="Group 52">
            <a:extLst>
              <a:ext uri="{FF2B5EF4-FFF2-40B4-BE49-F238E27FC236}">
                <a16:creationId xmlns:a16="http://schemas.microsoft.com/office/drawing/2014/main" id="{9EDE313E-44DB-4B39-8C98-528B461EE7CA}"/>
              </a:ext>
            </a:extLst>
          </p:cNvPr>
          <p:cNvGrpSpPr/>
          <p:nvPr/>
        </p:nvGrpSpPr>
        <p:grpSpPr>
          <a:xfrm>
            <a:off x="13854132" y="2915304"/>
            <a:ext cx="967204" cy="902096"/>
            <a:chOff x="7323589" y="2780685"/>
            <a:chExt cx="967204" cy="902096"/>
          </a:xfrm>
        </p:grpSpPr>
        <p:grpSp>
          <p:nvGrpSpPr>
            <p:cNvPr id="54" name="Group 53">
              <a:extLst>
                <a:ext uri="{FF2B5EF4-FFF2-40B4-BE49-F238E27FC236}">
                  <a16:creationId xmlns:a16="http://schemas.microsoft.com/office/drawing/2014/main" id="{3567A8A1-51E3-4A1D-AA8B-F59D6C6C4AED}"/>
                </a:ext>
              </a:extLst>
            </p:cNvPr>
            <p:cNvGrpSpPr/>
            <p:nvPr/>
          </p:nvGrpSpPr>
          <p:grpSpPr>
            <a:xfrm>
              <a:off x="7568605" y="3047862"/>
              <a:ext cx="368489" cy="324166"/>
              <a:chOff x="1095229" y="2870614"/>
              <a:chExt cx="860074" cy="902907"/>
            </a:xfrm>
            <a:noFill/>
          </p:grpSpPr>
          <p:grpSp>
            <p:nvGrpSpPr>
              <p:cNvPr id="57" name="Group 56">
                <a:extLst>
                  <a:ext uri="{FF2B5EF4-FFF2-40B4-BE49-F238E27FC236}">
                    <a16:creationId xmlns:a16="http://schemas.microsoft.com/office/drawing/2014/main" id="{27D04C68-6175-4C2E-926D-E06F1E83E517}"/>
                  </a:ext>
                </a:extLst>
              </p:cNvPr>
              <p:cNvGrpSpPr/>
              <p:nvPr/>
            </p:nvGrpSpPr>
            <p:grpSpPr>
              <a:xfrm>
                <a:off x="1095229" y="2870614"/>
                <a:ext cx="860074" cy="902907"/>
                <a:chOff x="6805913" y="2469309"/>
                <a:chExt cx="764549" cy="725440"/>
              </a:xfrm>
              <a:grpFill/>
            </p:grpSpPr>
            <p:sp>
              <p:nvSpPr>
                <p:cNvPr id="60" name="Oval 59">
                  <a:extLst>
                    <a:ext uri="{FF2B5EF4-FFF2-40B4-BE49-F238E27FC236}">
                      <a16:creationId xmlns:a16="http://schemas.microsoft.com/office/drawing/2014/main" id="{2FCDC9AB-4648-4DE9-B940-BC5DDBEBFCF4}"/>
                    </a:ext>
                  </a:extLst>
                </p:cNvPr>
                <p:cNvSpPr/>
                <p:nvPr/>
              </p:nvSpPr>
              <p:spPr>
                <a:xfrm>
                  <a:off x="6810220" y="2469309"/>
                  <a:ext cx="760242" cy="99502"/>
                </a:xfrm>
                <a:prstGeom prst="ellips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1" name="Freeform: Shape 60">
                  <a:extLst>
                    <a:ext uri="{FF2B5EF4-FFF2-40B4-BE49-F238E27FC236}">
                      <a16:creationId xmlns:a16="http://schemas.microsoft.com/office/drawing/2014/main" id="{13DA7AC6-464E-4322-A516-5C9C52E90BD6}"/>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58" name="Oval 183">
                <a:extLst>
                  <a:ext uri="{FF2B5EF4-FFF2-40B4-BE49-F238E27FC236}">
                    <a16:creationId xmlns:a16="http://schemas.microsoft.com/office/drawing/2014/main" id="{1041D2DD-8C6C-4533-8C43-51C7F47FB0C2}"/>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9" name="Oval 183">
                <a:extLst>
                  <a:ext uri="{FF2B5EF4-FFF2-40B4-BE49-F238E27FC236}">
                    <a16:creationId xmlns:a16="http://schemas.microsoft.com/office/drawing/2014/main" id="{D6D7EAE7-EC8F-4F17-B39C-7AAE8765E54F}"/>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55" name="Oval 54">
              <a:extLst>
                <a:ext uri="{FF2B5EF4-FFF2-40B4-BE49-F238E27FC236}">
                  <a16:creationId xmlns:a16="http://schemas.microsoft.com/office/drawing/2014/main" id="{B5CDF782-5D6A-4F2A-B662-153B368CEB66}"/>
                </a:ext>
              </a:extLst>
            </p:cNvPr>
            <p:cNvSpPr/>
            <p:nvPr/>
          </p:nvSpPr>
          <p:spPr>
            <a:xfrm>
              <a:off x="7323589" y="2780685"/>
              <a:ext cx="858520" cy="85852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6" name="Oval 55">
              <a:extLst>
                <a:ext uri="{FF2B5EF4-FFF2-40B4-BE49-F238E27FC236}">
                  <a16:creationId xmlns:a16="http://schemas.microsoft.com/office/drawing/2014/main" id="{51BE8170-AEF9-40BD-A93D-BAD4EEF6ECD7}"/>
                </a:ext>
              </a:extLst>
            </p:cNvPr>
            <p:cNvSpPr/>
            <p:nvPr/>
          </p:nvSpPr>
          <p:spPr>
            <a:xfrm>
              <a:off x="7828408" y="3220396"/>
              <a:ext cx="462385" cy="462385"/>
            </a:xfrm>
            <a:prstGeom prst="ellipse">
              <a:avLst/>
            </a:prstGeom>
            <a:solidFill>
              <a:srgbClr val="6FAF2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t>
              </a:r>
            </a:p>
          </p:txBody>
        </p:sp>
      </p:grpSp>
      <p:sp>
        <p:nvSpPr>
          <p:cNvPr id="28" name="Arrow: Pentagon 27">
            <a:extLst>
              <a:ext uri="{FF2B5EF4-FFF2-40B4-BE49-F238E27FC236}">
                <a16:creationId xmlns:a16="http://schemas.microsoft.com/office/drawing/2014/main" id="{15345DA4-3B99-4D23-83D8-7B6B881E920F}"/>
              </a:ext>
            </a:extLst>
          </p:cNvPr>
          <p:cNvSpPr/>
          <p:nvPr/>
        </p:nvSpPr>
        <p:spPr>
          <a:xfrm>
            <a:off x="-1" y="0"/>
            <a:ext cx="9961582" cy="5143500"/>
          </a:xfrm>
          <a:prstGeom prst="homePlate">
            <a:avLst>
              <a:gd name="adj" fmla="val 11560"/>
            </a:avLst>
          </a:prstGeom>
          <a:gradFill>
            <a:gsLst>
              <a:gs pos="1961">
                <a:srgbClr val="40A1F8"/>
              </a:gs>
              <a:gs pos="20000">
                <a:srgbClr val="3C85F0"/>
              </a:gs>
              <a:gs pos="100000">
                <a:srgbClr val="5143F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6" name="Group 35">
            <a:extLst>
              <a:ext uri="{FF2B5EF4-FFF2-40B4-BE49-F238E27FC236}">
                <a16:creationId xmlns:a16="http://schemas.microsoft.com/office/drawing/2014/main" id="{64284AE7-F586-414E-A29D-3BC1DFA42406}"/>
              </a:ext>
            </a:extLst>
          </p:cNvPr>
          <p:cNvGrpSpPr/>
          <p:nvPr/>
        </p:nvGrpSpPr>
        <p:grpSpPr>
          <a:xfrm>
            <a:off x="3751838" y="1099671"/>
            <a:ext cx="4334538" cy="707886"/>
            <a:chOff x="3691911" y="1758785"/>
            <a:chExt cx="4334538" cy="707886"/>
          </a:xfrm>
        </p:grpSpPr>
        <p:sp>
          <p:nvSpPr>
            <p:cNvPr id="6" name="TextBox 5">
              <a:extLst>
                <a:ext uri="{FF2B5EF4-FFF2-40B4-BE49-F238E27FC236}">
                  <a16:creationId xmlns:a16="http://schemas.microsoft.com/office/drawing/2014/main" id="{653E3E01-7386-42DB-8692-41D33AB2AEC6}"/>
                </a:ext>
              </a:extLst>
            </p:cNvPr>
            <p:cNvSpPr txBox="1"/>
            <p:nvPr/>
          </p:nvSpPr>
          <p:spPr>
            <a:xfrm>
              <a:off x="3691911" y="1784623"/>
              <a:ext cx="1697901" cy="646331"/>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The fast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companies are</a:t>
              </a:r>
            </a:p>
          </p:txBody>
        </p:sp>
        <p:sp>
          <p:nvSpPr>
            <p:cNvPr id="7" name="TextBox 6">
              <a:extLst>
                <a:ext uri="{FF2B5EF4-FFF2-40B4-BE49-F238E27FC236}">
                  <a16:creationId xmlns:a16="http://schemas.microsoft.com/office/drawing/2014/main" id="{DD66B2F0-CB0E-452E-9CC8-AD3B9C9FB891}"/>
                </a:ext>
              </a:extLst>
            </p:cNvPr>
            <p:cNvSpPr txBox="1"/>
            <p:nvPr/>
          </p:nvSpPr>
          <p:spPr>
            <a:xfrm>
              <a:off x="5348473" y="1758785"/>
              <a:ext cx="1326004"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a:ea typeface="+mn-ea"/>
                  <a:cs typeface="+mn-cs"/>
                </a:rPr>
                <a:t>440x</a:t>
              </a:r>
            </a:p>
          </p:txBody>
        </p:sp>
        <p:sp>
          <p:nvSpPr>
            <p:cNvPr id="8" name="TextBox 7">
              <a:extLst>
                <a:ext uri="{FF2B5EF4-FFF2-40B4-BE49-F238E27FC236}">
                  <a16:creationId xmlns:a16="http://schemas.microsoft.com/office/drawing/2014/main" id="{9E9D4F0A-A15E-45F3-B981-25EDE8909541}"/>
                </a:ext>
              </a:extLst>
            </p:cNvPr>
            <p:cNvSpPr txBox="1"/>
            <p:nvPr/>
          </p:nvSpPr>
          <p:spPr>
            <a:xfrm>
              <a:off x="6687621" y="1793160"/>
              <a:ext cx="1338828"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faster than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the slow</a:t>
              </a:r>
            </a:p>
          </p:txBody>
        </p:sp>
      </p:grpSp>
      <p:sp>
        <p:nvSpPr>
          <p:cNvPr id="9" name="TextBox 8">
            <a:extLst>
              <a:ext uri="{FF2B5EF4-FFF2-40B4-BE49-F238E27FC236}">
                <a16:creationId xmlns:a16="http://schemas.microsoft.com/office/drawing/2014/main" id="{2BF04DCA-7E1E-4D97-9C72-1D3B172B1C2F}"/>
              </a:ext>
            </a:extLst>
          </p:cNvPr>
          <p:cNvSpPr txBox="1"/>
          <p:nvPr/>
        </p:nvSpPr>
        <p:spPr>
          <a:xfrm>
            <a:off x="4682846" y="3751041"/>
            <a:ext cx="94128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Months</a:t>
            </a:r>
          </a:p>
        </p:txBody>
      </p:sp>
      <p:sp>
        <p:nvSpPr>
          <p:cNvPr id="10" name="TextBox 9">
            <a:extLst>
              <a:ext uri="{FF2B5EF4-FFF2-40B4-BE49-F238E27FC236}">
                <a16:creationId xmlns:a16="http://schemas.microsoft.com/office/drawing/2014/main" id="{274F1F04-6E38-4F82-9E8A-E4DF1EB1F23C}"/>
              </a:ext>
            </a:extLst>
          </p:cNvPr>
          <p:cNvSpPr txBox="1"/>
          <p:nvPr/>
        </p:nvSpPr>
        <p:spPr>
          <a:xfrm>
            <a:off x="6245792" y="3751041"/>
            <a:ext cx="80021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Hours</a:t>
            </a:r>
          </a:p>
        </p:txBody>
      </p:sp>
      <p:sp>
        <p:nvSpPr>
          <p:cNvPr id="11" name="Arrow: Right 10">
            <a:extLst>
              <a:ext uri="{FF2B5EF4-FFF2-40B4-BE49-F238E27FC236}">
                <a16:creationId xmlns:a16="http://schemas.microsoft.com/office/drawing/2014/main" id="{580BB8CD-3562-41CF-A612-5157F42246D4}"/>
              </a:ext>
            </a:extLst>
          </p:cNvPr>
          <p:cNvSpPr/>
          <p:nvPr/>
        </p:nvSpPr>
        <p:spPr>
          <a:xfrm>
            <a:off x="5709642" y="3788387"/>
            <a:ext cx="450637" cy="2946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34" name="Straight Connector 33">
            <a:extLst>
              <a:ext uri="{FF2B5EF4-FFF2-40B4-BE49-F238E27FC236}">
                <a16:creationId xmlns:a16="http://schemas.microsoft.com/office/drawing/2014/main" id="{782A4CF0-F0B4-4E83-A362-ECA20DCA14A5}"/>
              </a:ext>
            </a:extLst>
          </p:cNvPr>
          <p:cNvCxnSpPr/>
          <p:nvPr/>
        </p:nvCxnSpPr>
        <p:spPr>
          <a:xfrm>
            <a:off x="3239074" y="3550936"/>
            <a:ext cx="5311673" cy="0"/>
          </a:xfrm>
          <a:prstGeom prst="line">
            <a:avLst/>
          </a:prstGeom>
          <a:ln w="19050">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2A65F641-9455-754A-8300-0EB6850D93D8}"/>
              </a:ext>
            </a:extLst>
          </p:cNvPr>
          <p:cNvSpPr/>
          <p:nvPr/>
        </p:nvSpPr>
        <p:spPr>
          <a:xfrm>
            <a:off x="3134407" y="1953577"/>
            <a:ext cx="5727942" cy="147732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a:ea typeface="+mn-ea"/>
                <a:cs typeface="+mn-cs"/>
              </a:rPr>
              <a:t>We found that, compared to low performers, high performers have:</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a:ea typeface="+mn-ea"/>
                <a:cs typeface="+mn-cs"/>
              </a:rPr>
              <a:t>46 times more frequent code deployments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a:ea typeface="+mn-ea"/>
                <a:cs typeface="+mn-cs"/>
              </a:rPr>
              <a:t>440 times faster lead time from commit to deploy</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a:ea typeface="+mn-ea"/>
                <a:cs typeface="+mn-cs"/>
              </a:rPr>
              <a:t>170 times faster mean time to recover from downtime</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a:ea typeface="+mn-ea"/>
                <a:cs typeface="+mn-cs"/>
              </a:rPr>
              <a:t>5.0 times lower change failure rate (1/5 as likely for a change to fail)</a:t>
            </a:r>
          </a:p>
        </p:txBody>
      </p:sp>
      <p:grpSp>
        <p:nvGrpSpPr>
          <p:cNvPr id="3" name="Group 2">
            <a:extLst>
              <a:ext uri="{FF2B5EF4-FFF2-40B4-BE49-F238E27FC236}">
                <a16:creationId xmlns:a16="http://schemas.microsoft.com/office/drawing/2014/main" id="{4E444309-DAD1-2B46-B651-0EE136815B18}"/>
              </a:ext>
            </a:extLst>
          </p:cNvPr>
          <p:cNvGrpSpPr/>
          <p:nvPr/>
        </p:nvGrpSpPr>
        <p:grpSpPr>
          <a:xfrm>
            <a:off x="213524" y="1237339"/>
            <a:ext cx="3387466" cy="3443904"/>
            <a:chOff x="213524" y="1237339"/>
            <a:chExt cx="3387466" cy="3443904"/>
          </a:xfrm>
        </p:grpSpPr>
        <p:pic>
          <p:nvPicPr>
            <p:cNvPr id="35" name="Picture 34">
              <a:extLst>
                <a:ext uri="{FF2B5EF4-FFF2-40B4-BE49-F238E27FC236}">
                  <a16:creationId xmlns:a16="http://schemas.microsoft.com/office/drawing/2014/main" id="{30C1BE61-4594-4E48-BDAA-27C269B867E1}"/>
                </a:ext>
              </a:extLst>
            </p:cNvPr>
            <p:cNvPicPr>
              <a:picLocks noChangeAspect="1"/>
            </p:cNvPicPr>
            <p:nvPr/>
          </p:nvPicPr>
          <p:blipFill rotWithShape="1">
            <a:blip r:embed="rId2">
              <a:extLst>
                <a:ext uri="{28A0092B-C50C-407E-A947-70E740481C1C}">
                  <a14:useLocalDpi xmlns:a14="http://schemas.microsoft.com/office/drawing/2010/main" val="0"/>
                </a:ext>
              </a:extLst>
            </a:blip>
            <a:srcRect l="22555" t="8361" r="22283" b="8383"/>
            <a:stretch/>
          </p:blipFill>
          <p:spPr>
            <a:xfrm>
              <a:off x="323461" y="1237339"/>
              <a:ext cx="2083838" cy="3060964"/>
            </a:xfrm>
            <a:prstGeom prst="rect">
              <a:avLst/>
            </a:prstGeom>
          </p:spPr>
        </p:pic>
        <p:sp>
          <p:nvSpPr>
            <p:cNvPr id="2" name="Rectangle 1">
              <a:extLst>
                <a:ext uri="{FF2B5EF4-FFF2-40B4-BE49-F238E27FC236}">
                  <a16:creationId xmlns:a16="http://schemas.microsoft.com/office/drawing/2014/main" id="{C5ADEE58-7B29-C14B-91D1-7C858D8AE40F}"/>
                </a:ext>
              </a:extLst>
            </p:cNvPr>
            <p:cNvSpPr/>
            <p:nvPr/>
          </p:nvSpPr>
          <p:spPr>
            <a:xfrm>
              <a:off x="213524" y="4373466"/>
              <a:ext cx="3387466"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https://</a:t>
              </a:r>
              <a:r>
                <a:rPr kumimoji="0" lang="en-US" sz="1400" b="0" i="0" u="none" strike="noStrike" kern="1200" cap="none" spc="0" normalizeH="0" baseline="0" noProof="0" dirty="0" err="1">
                  <a:ln>
                    <a:noFill/>
                  </a:ln>
                  <a:solidFill>
                    <a:prstClr val="white"/>
                  </a:solidFill>
                  <a:effectLst/>
                  <a:uLnTx/>
                  <a:uFillTx/>
                  <a:latin typeface="Arial"/>
                  <a:ea typeface="+mn-ea"/>
                  <a:cs typeface="+mn-cs"/>
                </a:rPr>
                <a:t>itrevolution.com</a:t>
              </a:r>
              <a:r>
                <a:rPr kumimoji="0" lang="en-US" sz="1400" b="0" i="0" u="none" strike="noStrike" kern="1200" cap="none" spc="0" normalizeH="0" baseline="0" noProof="0" dirty="0">
                  <a:ln>
                    <a:noFill/>
                  </a:ln>
                  <a:solidFill>
                    <a:prstClr val="white"/>
                  </a:solidFill>
                  <a:effectLst/>
                  <a:uLnTx/>
                  <a:uFillTx/>
                  <a:latin typeface="Arial"/>
                  <a:ea typeface="+mn-ea"/>
                  <a:cs typeface="+mn-cs"/>
                </a:rPr>
                <a:t>/book/accelerate/ </a:t>
              </a:r>
            </a:p>
          </p:txBody>
        </p:sp>
      </p:grpSp>
      <p:sp>
        <p:nvSpPr>
          <p:cNvPr id="21" name="Title 8">
            <a:extLst>
              <a:ext uri="{FF2B5EF4-FFF2-40B4-BE49-F238E27FC236}">
                <a16:creationId xmlns:a16="http://schemas.microsoft.com/office/drawing/2014/main" id="{64D86057-AAAB-4934-AC4A-B6D1EB66E1CC}"/>
              </a:ext>
            </a:extLst>
          </p:cNvPr>
          <p:cNvSpPr txBox="1">
            <a:spLocks/>
          </p:cNvSpPr>
          <p:nvPr/>
        </p:nvSpPr>
        <p:spPr>
          <a:xfrm>
            <a:off x="313924" y="-1620380"/>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Pathway for Digital </a:t>
            </a:r>
            <a:br>
              <a:rPr kumimoji="0" lang="en-US" sz="3500" b="1" i="0" u="none" strike="noStrike" kern="1200" cap="none" spc="0" normalizeH="0" baseline="0" noProof="0" dirty="0">
                <a:ln>
                  <a:noFill/>
                </a:ln>
                <a:solidFill>
                  <a:srgbClr val="474746"/>
                </a:solidFill>
                <a:effectLst/>
                <a:uLnTx/>
                <a:uFillTx/>
                <a:latin typeface="Arial"/>
                <a:ea typeface="+mj-ea"/>
                <a:cs typeface="Arial"/>
              </a:rPr>
            </a:br>
            <a:r>
              <a:rPr kumimoji="0" lang="en-US" sz="3500" b="1" i="0" u="none" strike="noStrike" kern="1200" cap="none" spc="0" normalizeH="0" baseline="0" noProof="0" dirty="0">
                <a:ln>
                  <a:noFill/>
                </a:ln>
                <a:solidFill>
                  <a:srgbClr val="474746"/>
                </a:solidFill>
                <a:effectLst/>
                <a:uLnTx/>
                <a:uFillTx/>
                <a:latin typeface="Arial"/>
                <a:ea typeface="+mj-ea"/>
                <a:cs typeface="Arial"/>
              </a:rPr>
              <a:t>Transformation</a:t>
            </a:r>
          </a:p>
        </p:txBody>
      </p:sp>
      <p:sp>
        <p:nvSpPr>
          <p:cNvPr id="22" name="Title 8">
            <a:extLst>
              <a:ext uri="{FF2B5EF4-FFF2-40B4-BE49-F238E27FC236}">
                <a16:creationId xmlns:a16="http://schemas.microsoft.com/office/drawing/2014/main" id="{F0373364-726C-41BE-BEC5-672717F90C5F}"/>
              </a:ext>
            </a:extLst>
          </p:cNvPr>
          <p:cNvSpPr txBox="1">
            <a:spLocks/>
          </p:cNvSpPr>
          <p:nvPr/>
        </p:nvSpPr>
        <p:spPr>
          <a:xfrm>
            <a:off x="38100" y="-554031"/>
            <a:ext cx="28270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Speed</a:t>
            </a:r>
          </a:p>
        </p:txBody>
      </p:sp>
      <p:sp>
        <p:nvSpPr>
          <p:cNvPr id="23" name="Title 8">
            <a:extLst>
              <a:ext uri="{FF2B5EF4-FFF2-40B4-BE49-F238E27FC236}">
                <a16:creationId xmlns:a16="http://schemas.microsoft.com/office/drawing/2014/main" id="{DFCD99D5-AFDC-4CC3-8527-C76B9B26BAB9}"/>
              </a:ext>
            </a:extLst>
          </p:cNvPr>
          <p:cNvSpPr txBox="1">
            <a:spLocks/>
          </p:cNvSpPr>
          <p:nvPr/>
        </p:nvSpPr>
        <p:spPr>
          <a:xfrm>
            <a:off x="2987039" y="-554031"/>
            <a:ext cx="301125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Scale</a:t>
            </a:r>
          </a:p>
        </p:txBody>
      </p:sp>
      <p:sp>
        <p:nvSpPr>
          <p:cNvPr id="24" name="Title 8">
            <a:extLst>
              <a:ext uri="{FF2B5EF4-FFF2-40B4-BE49-F238E27FC236}">
                <a16:creationId xmlns:a16="http://schemas.microsoft.com/office/drawing/2014/main" id="{F88F5F47-AC41-42DD-94D6-96DEE1947A7A}"/>
              </a:ext>
            </a:extLst>
          </p:cNvPr>
          <p:cNvSpPr txBox="1">
            <a:spLocks/>
          </p:cNvSpPr>
          <p:nvPr/>
        </p:nvSpPr>
        <p:spPr>
          <a:xfrm>
            <a:off x="6012180" y="-554031"/>
            <a:ext cx="31318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Strategic</a:t>
            </a:r>
          </a:p>
        </p:txBody>
      </p:sp>
      <p:cxnSp>
        <p:nvCxnSpPr>
          <p:cNvPr id="25" name="Straight Arrow Connector 24">
            <a:extLst>
              <a:ext uri="{FF2B5EF4-FFF2-40B4-BE49-F238E27FC236}">
                <a16:creationId xmlns:a16="http://schemas.microsoft.com/office/drawing/2014/main" id="{20B6C057-DB8A-4208-9EE4-240C8D01EE3A}"/>
              </a:ext>
            </a:extLst>
          </p:cNvPr>
          <p:cNvCxnSpPr>
            <a:cxnSpLocks/>
          </p:cNvCxnSpPr>
          <p:nvPr/>
        </p:nvCxnSpPr>
        <p:spPr>
          <a:xfrm>
            <a:off x="2296160" y="-359940"/>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0B346B3-CC57-4AA5-96D5-2E28711411CD}"/>
              </a:ext>
            </a:extLst>
          </p:cNvPr>
          <p:cNvCxnSpPr>
            <a:cxnSpLocks/>
          </p:cNvCxnSpPr>
          <p:nvPr/>
        </p:nvCxnSpPr>
        <p:spPr>
          <a:xfrm>
            <a:off x="5226130" y="-359940"/>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2" name="Group 22">
            <a:extLst>
              <a:ext uri="{FF2B5EF4-FFF2-40B4-BE49-F238E27FC236}">
                <a16:creationId xmlns:a16="http://schemas.microsoft.com/office/drawing/2014/main" id="{7E3D2C9F-B1E8-4ED0-997D-17F13A7CD132}"/>
              </a:ext>
            </a:extLst>
          </p:cNvPr>
          <p:cNvGrpSpPr>
            <a:grpSpLocks noChangeAspect="1"/>
          </p:cNvGrpSpPr>
          <p:nvPr/>
        </p:nvGrpSpPr>
        <p:grpSpPr bwMode="auto">
          <a:xfrm>
            <a:off x="249364" y="282388"/>
            <a:ext cx="727012" cy="682948"/>
            <a:chOff x="2715" y="1465"/>
            <a:chExt cx="330" cy="310"/>
          </a:xfrm>
        </p:grpSpPr>
        <p:sp>
          <p:nvSpPr>
            <p:cNvPr id="63" name="Freeform 23">
              <a:extLst>
                <a:ext uri="{FF2B5EF4-FFF2-40B4-BE49-F238E27FC236}">
                  <a16:creationId xmlns:a16="http://schemas.microsoft.com/office/drawing/2014/main" id="{A396148B-59F4-4CAB-835D-DE50C465E7CC}"/>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4" name="Freeform 24">
              <a:extLst>
                <a:ext uri="{FF2B5EF4-FFF2-40B4-BE49-F238E27FC236}">
                  <a16:creationId xmlns:a16="http://schemas.microsoft.com/office/drawing/2014/main" id="{781ECBB9-1EF9-47F5-AB92-DE18BBA2724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5" name="Freeform 25">
              <a:extLst>
                <a:ext uri="{FF2B5EF4-FFF2-40B4-BE49-F238E27FC236}">
                  <a16:creationId xmlns:a16="http://schemas.microsoft.com/office/drawing/2014/main" id="{616CB116-6967-4C1D-A8B3-B09CF7A483E8}"/>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66" name="Title 8">
            <a:extLst>
              <a:ext uri="{FF2B5EF4-FFF2-40B4-BE49-F238E27FC236}">
                <a16:creationId xmlns:a16="http://schemas.microsoft.com/office/drawing/2014/main" id="{D28D94F3-0895-4A58-AAEB-82260570B629}"/>
              </a:ext>
            </a:extLst>
          </p:cNvPr>
          <p:cNvSpPr txBox="1">
            <a:spLocks/>
          </p:cNvSpPr>
          <p:nvPr/>
        </p:nvSpPr>
        <p:spPr>
          <a:xfrm>
            <a:off x="1150828" y="307814"/>
            <a:ext cx="3514845" cy="84358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prstClr val="white"/>
                </a:solidFill>
                <a:effectLst/>
                <a:uLnTx/>
                <a:uFillTx/>
                <a:latin typeface="Arial"/>
                <a:ea typeface="+mj-ea"/>
                <a:cs typeface="Arial"/>
              </a:rPr>
              <a:t>Time to Value</a:t>
            </a:r>
          </a:p>
        </p:txBody>
      </p:sp>
      <p:cxnSp>
        <p:nvCxnSpPr>
          <p:cNvPr id="68" name="Straight Connector 67">
            <a:extLst>
              <a:ext uri="{FF2B5EF4-FFF2-40B4-BE49-F238E27FC236}">
                <a16:creationId xmlns:a16="http://schemas.microsoft.com/office/drawing/2014/main" id="{07FB5F3D-5CB5-4113-A55C-A6F84693AD18}"/>
              </a:ext>
            </a:extLst>
          </p:cNvPr>
          <p:cNvCxnSpPr/>
          <p:nvPr/>
        </p:nvCxnSpPr>
        <p:spPr>
          <a:xfrm>
            <a:off x="3239074" y="1842263"/>
            <a:ext cx="5311673" cy="0"/>
          </a:xfrm>
          <a:prstGeom prst="line">
            <a:avLst/>
          </a:prstGeom>
          <a:ln w="19050">
            <a:solidFill>
              <a:srgbClr val="00B0F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4981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2.22222E-6 3.95062E-6 L -0.05798 -0.00186 " pathEditMode="relative" rAng="0" ptsTypes="AA">
                                      <p:cBhvr>
                                        <p:cTn id="9" dur="500" spd="-100000" fill="hold"/>
                                        <p:tgtEl>
                                          <p:spTgt spid="36"/>
                                        </p:tgtEl>
                                        <p:attrNameLst>
                                          <p:attrName>ppt_x</p:attrName>
                                          <p:attrName>ppt_y</p:attrName>
                                        </p:attrNameLst>
                                      </p:cBhvr>
                                      <p:rCtr x="-2899" y="-93"/>
                                    </p:animMotion>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ppt_x</p:attrName>
                                        </p:attrNameLst>
                                      </p:cBhvr>
                                      <p:tavLst>
                                        <p:tav tm="0">
                                          <p:val>
                                            <p:strVal val="#ppt_x-#ppt_w*1.125000"/>
                                          </p:val>
                                        </p:tav>
                                        <p:tav tm="100000">
                                          <p:val>
                                            <p:strVal val="#ppt_x"/>
                                          </p:val>
                                        </p:tav>
                                      </p:tavLst>
                                    </p:anim>
                                    <p:animEffect transition="in" filter="wipe(righ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par>
                                <p:cTn id="21" presetID="22" presetClass="entr" presetSubtype="8"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xEl>
                                              <p:pRg st="0" end="0"/>
                                            </p:txEl>
                                          </p:spTgt>
                                        </p:tgtEl>
                                        <p:attrNameLst>
                                          <p:attrName>style.visibility</p:attrName>
                                        </p:attrNameLst>
                                      </p:cBhvr>
                                      <p:to>
                                        <p:strVal val="visible"/>
                                      </p:to>
                                    </p:set>
                                    <p:animEffect transition="in" filter="fade">
                                      <p:cBhvr>
                                        <p:cTn id="26" dur="500"/>
                                        <p:tgtEl>
                                          <p:spTgt spid="46">
                                            <p:txEl>
                                              <p:pRg st="0" end="0"/>
                                            </p:txEl>
                                          </p:spTgt>
                                        </p:tgtEl>
                                      </p:cBhvr>
                                    </p:animEffect>
                                  </p:childTnLst>
                                </p:cTn>
                              </p:par>
                              <p:par>
                                <p:cTn id="27" presetID="42" presetClass="path" presetSubtype="0" decel="100000" fill="hold" grpId="1" nodeType="withEffect">
                                  <p:stCondLst>
                                    <p:cond delay="0"/>
                                  </p:stCondLst>
                                  <p:childTnLst>
                                    <p:animMotion origin="layout" path="M 4.16667E-6 4.69136E-6 L 4.16667E-6 0.0216 " pathEditMode="relative" rAng="0" ptsTypes="AA">
                                      <p:cBhvr>
                                        <p:cTn id="28" dur="500" spd="-100000" fill="hold"/>
                                        <p:tgtEl>
                                          <p:spTgt spid="46">
                                            <p:txEl>
                                              <p:pRg st="0" end="0"/>
                                            </p:txEl>
                                          </p:spTgt>
                                        </p:tgtEl>
                                        <p:attrNameLst>
                                          <p:attrName>ppt_x</p:attrName>
                                          <p:attrName>ppt_y</p:attrName>
                                        </p:attrNameLst>
                                      </p:cBhvr>
                                      <p:rCtr x="0" y="1080"/>
                                    </p:animMotion>
                                  </p:childTnLst>
                                </p:cTn>
                              </p:par>
                              <p:par>
                                <p:cTn id="29" presetID="10" presetClass="entr" presetSubtype="0" fill="hold" grpId="0" nodeType="withEffect">
                                  <p:stCondLst>
                                    <p:cond delay="150"/>
                                  </p:stCondLst>
                                  <p:childTnLst>
                                    <p:set>
                                      <p:cBhvr>
                                        <p:cTn id="30" dur="1" fill="hold">
                                          <p:stCondLst>
                                            <p:cond delay="0"/>
                                          </p:stCondLst>
                                        </p:cTn>
                                        <p:tgtEl>
                                          <p:spTgt spid="46">
                                            <p:txEl>
                                              <p:pRg st="1" end="1"/>
                                            </p:txEl>
                                          </p:spTgt>
                                        </p:tgtEl>
                                        <p:attrNameLst>
                                          <p:attrName>style.visibility</p:attrName>
                                        </p:attrNameLst>
                                      </p:cBhvr>
                                      <p:to>
                                        <p:strVal val="visible"/>
                                      </p:to>
                                    </p:set>
                                    <p:animEffect transition="in" filter="fade">
                                      <p:cBhvr>
                                        <p:cTn id="31" dur="500"/>
                                        <p:tgtEl>
                                          <p:spTgt spid="46">
                                            <p:txEl>
                                              <p:pRg st="1" end="1"/>
                                            </p:txEl>
                                          </p:spTgt>
                                        </p:tgtEl>
                                      </p:cBhvr>
                                    </p:animEffect>
                                  </p:childTnLst>
                                </p:cTn>
                              </p:par>
                              <p:par>
                                <p:cTn id="32" presetID="42" presetClass="path" presetSubtype="0" decel="100000" fill="hold" grpId="1" nodeType="withEffect">
                                  <p:stCondLst>
                                    <p:cond delay="150"/>
                                  </p:stCondLst>
                                  <p:childTnLst>
                                    <p:animMotion origin="layout" path="M -4.72222E-6 1.85185E-6 L -4.72222E-6 0.0216 " pathEditMode="relative" rAng="0" ptsTypes="AA">
                                      <p:cBhvr>
                                        <p:cTn id="33" dur="500" spd="-100000" fill="hold"/>
                                        <p:tgtEl>
                                          <p:spTgt spid="46">
                                            <p:txEl>
                                              <p:pRg st="1" end="1"/>
                                            </p:txEl>
                                          </p:spTgt>
                                        </p:tgtEl>
                                        <p:attrNameLst>
                                          <p:attrName>ppt_x</p:attrName>
                                          <p:attrName>ppt_y</p:attrName>
                                        </p:attrNameLst>
                                      </p:cBhvr>
                                      <p:rCtr x="0" y="1080"/>
                                    </p:animMotion>
                                  </p:childTnLst>
                                </p:cTn>
                              </p:par>
                              <p:par>
                                <p:cTn id="34" presetID="10" presetClass="entr" presetSubtype="0" fill="hold" grpId="0" nodeType="withEffect">
                                  <p:stCondLst>
                                    <p:cond delay="300"/>
                                  </p:stCondLst>
                                  <p:childTnLst>
                                    <p:set>
                                      <p:cBhvr>
                                        <p:cTn id="35" dur="1" fill="hold">
                                          <p:stCondLst>
                                            <p:cond delay="0"/>
                                          </p:stCondLst>
                                        </p:cTn>
                                        <p:tgtEl>
                                          <p:spTgt spid="46">
                                            <p:txEl>
                                              <p:pRg st="2" end="2"/>
                                            </p:txEl>
                                          </p:spTgt>
                                        </p:tgtEl>
                                        <p:attrNameLst>
                                          <p:attrName>style.visibility</p:attrName>
                                        </p:attrNameLst>
                                      </p:cBhvr>
                                      <p:to>
                                        <p:strVal val="visible"/>
                                      </p:to>
                                    </p:set>
                                    <p:animEffect transition="in" filter="fade">
                                      <p:cBhvr>
                                        <p:cTn id="36" dur="500"/>
                                        <p:tgtEl>
                                          <p:spTgt spid="46">
                                            <p:txEl>
                                              <p:pRg st="2" end="2"/>
                                            </p:txEl>
                                          </p:spTgt>
                                        </p:tgtEl>
                                      </p:cBhvr>
                                    </p:animEffect>
                                  </p:childTnLst>
                                </p:cTn>
                              </p:par>
                              <p:par>
                                <p:cTn id="37" presetID="42" presetClass="path" presetSubtype="0" decel="100000" fill="hold" grpId="1" nodeType="withEffect">
                                  <p:stCondLst>
                                    <p:cond delay="300"/>
                                  </p:stCondLst>
                                  <p:childTnLst>
                                    <p:animMotion origin="layout" path="M 2.77778E-7 3.7037E-7 L 2.77778E-7 0.0216 " pathEditMode="relative" rAng="0" ptsTypes="AA">
                                      <p:cBhvr>
                                        <p:cTn id="38" dur="500" spd="-100000" fill="hold"/>
                                        <p:tgtEl>
                                          <p:spTgt spid="46">
                                            <p:txEl>
                                              <p:pRg st="2" end="2"/>
                                            </p:txEl>
                                          </p:spTgt>
                                        </p:tgtEl>
                                        <p:attrNameLst>
                                          <p:attrName>ppt_x</p:attrName>
                                          <p:attrName>ppt_y</p:attrName>
                                        </p:attrNameLst>
                                      </p:cBhvr>
                                      <p:rCtr x="0" y="1080"/>
                                    </p:animMotion>
                                  </p:childTnLst>
                                </p:cTn>
                              </p:par>
                              <p:par>
                                <p:cTn id="39" presetID="10" presetClass="entr" presetSubtype="0" fill="hold" grpId="0" nodeType="withEffect">
                                  <p:stCondLst>
                                    <p:cond delay="450"/>
                                  </p:stCondLst>
                                  <p:childTnLst>
                                    <p:set>
                                      <p:cBhvr>
                                        <p:cTn id="40" dur="1" fill="hold">
                                          <p:stCondLst>
                                            <p:cond delay="0"/>
                                          </p:stCondLst>
                                        </p:cTn>
                                        <p:tgtEl>
                                          <p:spTgt spid="46">
                                            <p:txEl>
                                              <p:pRg st="3" end="3"/>
                                            </p:txEl>
                                          </p:spTgt>
                                        </p:tgtEl>
                                        <p:attrNameLst>
                                          <p:attrName>style.visibility</p:attrName>
                                        </p:attrNameLst>
                                      </p:cBhvr>
                                      <p:to>
                                        <p:strVal val="visible"/>
                                      </p:to>
                                    </p:set>
                                    <p:animEffect transition="in" filter="fade">
                                      <p:cBhvr>
                                        <p:cTn id="41" dur="500"/>
                                        <p:tgtEl>
                                          <p:spTgt spid="46">
                                            <p:txEl>
                                              <p:pRg st="3" end="3"/>
                                            </p:txEl>
                                          </p:spTgt>
                                        </p:tgtEl>
                                      </p:cBhvr>
                                    </p:animEffect>
                                  </p:childTnLst>
                                </p:cTn>
                              </p:par>
                              <p:par>
                                <p:cTn id="42" presetID="42" presetClass="path" presetSubtype="0" decel="100000" fill="hold" grpId="1" nodeType="withEffect">
                                  <p:stCondLst>
                                    <p:cond delay="450"/>
                                  </p:stCondLst>
                                  <p:childTnLst>
                                    <p:animMotion origin="layout" path="M -1.38889E-6 -2.46914E-6 L -1.38889E-6 0.02161 " pathEditMode="relative" rAng="0" ptsTypes="AA">
                                      <p:cBhvr>
                                        <p:cTn id="43" dur="500" spd="-100000" fill="hold"/>
                                        <p:tgtEl>
                                          <p:spTgt spid="46">
                                            <p:txEl>
                                              <p:pRg st="3" end="3"/>
                                            </p:txEl>
                                          </p:spTgt>
                                        </p:tgtEl>
                                        <p:attrNameLst>
                                          <p:attrName>ppt_x</p:attrName>
                                          <p:attrName>ppt_y</p:attrName>
                                        </p:attrNameLst>
                                      </p:cBhvr>
                                      <p:rCtr x="0" y="1080"/>
                                    </p:animMotion>
                                  </p:childTnLst>
                                </p:cTn>
                              </p:par>
                              <p:par>
                                <p:cTn id="44" presetID="10" presetClass="entr" presetSubtype="0" fill="hold" grpId="0" nodeType="withEffect">
                                  <p:stCondLst>
                                    <p:cond delay="550"/>
                                  </p:stCondLst>
                                  <p:childTnLst>
                                    <p:set>
                                      <p:cBhvr>
                                        <p:cTn id="45" dur="1" fill="hold">
                                          <p:stCondLst>
                                            <p:cond delay="0"/>
                                          </p:stCondLst>
                                        </p:cTn>
                                        <p:tgtEl>
                                          <p:spTgt spid="46">
                                            <p:txEl>
                                              <p:pRg st="4" end="4"/>
                                            </p:txEl>
                                          </p:spTgt>
                                        </p:tgtEl>
                                        <p:attrNameLst>
                                          <p:attrName>style.visibility</p:attrName>
                                        </p:attrNameLst>
                                      </p:cBhvr>
                                      <p:to>
                                        <p:strVal val="visible"/>
                                      </p:to>
                                    </p:set>
                                    <p:animEffect transition="in" filter="fade">
                                      <p:cBhvr>
                                        <p:cTn id="46" dur="500"/>
                                        <p:tgtEl>
                                          <p:spTgt spid="46">
                                            <p:txEl>
                                              <p:pRg st="4" end="4"/>
                                            </p:txEl>
                                          </p:spTgt>
                                        </p:tgtEl>
                                      </p:cBhvr>
                                    </p:animEffect>
                                  </p:childTnLst>
                                </p:cTn>
                              </p:par>
                              <p:par>
                                <p:cTn id="47" presetID="42" presetClass="path" presetSubtype="0" decel="100000" fill="hold" grpId="1" nodeType="withEffect">
                                  <p:stCondLst>
                                    <p:cond delay="550"/>
                                  </p:stCondLst>
                                  <p:childTnLst>
                                    <p:animMotion origin="layout" path="M 2.77778E-7 2.09877E-6 L 2.77778E-7 0.0216 " pathEditMode="relative" rAng="0" ptsTypes="AA">
                                      <p:cBhvr>
                                        <p:cTn id="48" dur="500" spd="-100000" fill="hold"/>
                                        <p:tgtEl>
                                          <p:spTgt spid="46">
                                            <p:txEl>
                                              <p:pRg st="4" end="4"/>
                                            </p:txEl>
                                          </p:spTgt>
                                        </p:tgtEl>
                                        <p:attrNameLst>
                                          <p:attrName>ppt_x</p:attrName>
                                          <p:attrName>ppt_y</p:attrName>
                                        </p:attrNameLst>
                                      </p:cBhvr>
                                      <p:rCtr x="0" y="1080"/>
                                    </p:animMotion>
                                  </p:childTnLst>
                                </p:cTn>
                              </p:par>
                            </p:childTnLst>
                          </p:cTn>
                        </p:par>
                        <p:par>
                          <p:cTn id="49" fill="hold">
                            <p:stCondLst>
                              <p:cond delay="1050"/>
                            </p:stCondLst>
                            <p:childTnLst>
                              <p:par>
                                <p:cTn id="50" presetID="10" presetClass="entr" presetSubtype="0"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3.05556E-6 -2.46914E-6 L -0.05798 -0.00185 " pathEditMode="relative" rAng="0" ptsTypes="AA">
                                      <p:cBhvr>
                                        <p:cTn id="54" dur="500" spd="-100000" fill="hold"/>
                                        <p:tgtEl>
                                          <p:spTgt spid="9"/>
                                        </p:tgtEl>
                                        <p:attrNameLst>
                                          <p:attrName>ppt_x</p:attrName>
                                          <p:attrName>ppt_y</p:attrName>
                                        </p:attrNameLst>
                                      </p:cBhvr>
                                      <p:rCtr x="-2899" y="-93"/>
                                    </p:animMotion>
                                  </p:childTnLst>
                                </p:cTn>
                              </p:par>
                              <p:par>
                                <p:cTn id="55" presetID="10" presetClass="entr" presetSubtype="0" fill="hold" grpId="0" nodeType="withEffect">
                                  <p:stCondLst>
                                    <p:cond delay="25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250"/>
                                  </p:stCondLst>
                                  <p:childTnLst>
                                    <p:animMotion origin="layout" path="M -3.05556E-6 -2.46914E-6 L -0.05798 -0.00185 " pathEditMode="relative" rAng="0" ptsTypes="AA">
                                      <p:cBhvr>
                                        <p:cTn id="59" dur="500" spd="-100000" fill="hold"/>
                                        <p:tgtEl>
                                          <p:spTgt spid="11"/>
                                        </p:tgtEl>
                                        <p:attrNameLst>
                                          <p:attrName>ppt_x</p:attrName>
                                          <p:attrName>ppt_y</p:attrName>
                                        </p:attrNameLst>
                                      </p:cBhvr>
                                      <p:rCtr x="-2899" y="-93"/>
                                    </p:animMotion>
                                  </p:childTnLst>
                                </p:cTn>
                              </p:par>
                              <p:par>
                                <p:cTn id="60" presetID="10" presetClass="entr" presetSubtype="0" fill="hold" grpId="0" nodeType="withEffect">
                                  <p:stCondLst>
                                    <p:cond delay="5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grpId="1" nodeType="withEffect">
                                  <p:stCondLst>
                                    <p:cond delay="500"/>
                                  </p:stCondLst>
                                  <p:childTnLst>
                                    <p:animMotion origin="layout" path="M -3.05556E-6 -2.46914E-6 L -0.05798 -0.00185 " pathEditMode="relative" rAng="0" ptsTypes="AA">
                                      <p:cBhvr>
                                        <p:cTn id="64" dur="500" spd="-100000" fill="hold"/>
                                        <p:tgtEl>
                                          <p:spTgt spid="10"/>
                                        </p:tgtEl>
                                        <p:attrNameLst>
                                          <p:attrName>ppt_x</p:attrName>
                                          <p:attrName>ppt_y</p:attrName>
                                        </p:attrNameLst>
                                      </p:cBhvr>
                                      <p:rCtr x="-289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animBg="1"/>
      <p:bldP spid="11" grpId="1" animBg="1"/>
      <p:bldP spid="46" grpId="0" uiExpand="1" build="p"/>
      <p:bldP spid="46" grpId="1"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313924" y="305238"/>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Pathway for Digital </a:t>
            </a:r>
            <a:br>
              <a:rPr kumimoji="0" lang="en-US" sz="3500" b="1" i="0" u="none" strike="noStrike" kern="1200" cap="none" spc="0" normalizeH="0" baseline="0" noProof="0" dirty="0">
                <a:ln>
                  <a:noFill/>
                </a:ln>
                <a:solidFill>
                  <a:srgbClr val="474746"/>
                </a:solidFill>
                <a:effectLst/>
                <a:uLnTx/>
                <a:uFillTx/>
                <a:latin typeface="Arial"/>
                <a:ea typeface="+mj-ea"/>
                <a:cs typeface="Arial"/>
              </a:rPr>
            </a:br>
            <a:r>
              <a:rPr kumimoji="0" lang="en-US" sz="3500" b="1" i="0" u="none" strike="noStrike" kern="1200" cap="none" spc="0" normalizeH="0" baseline="0" noProof="0" dirty="0">
                <a:ln>
                  <a:noFill/>
                </a:ln>
                <a:solidFill>
                  <a:srgbClr val="474746"/>
                </a:solidFill>
                <a:effectLst/>
                <a:uLnTx/>
                <a:uFillTx/>
                <a:latin typeface="Arial"/>
                <a:ea typeface="+mj-ea"/>
                <a:cs typeface="Arial"/>
              </a:rPr>
              <a:t>Transformation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38100" y="1974016"/>
            <a:ext cx="28270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Speed</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2987039" y="1974016"/>
            <a:ext cx="301125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Scale</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6012180" y="1974016"/>
            <a:ext cx="31318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Strategic</a:t>
            </a:r>
          </a:p>
        </p:txBody>
      </p:sp>
      <p:cxnSp>
        <p:nvCxnSpPr>
          <p:cNvPr id="12" name="Straight Arrow Connector 11">
            <a:extLst>
              <a:ext uri="{FF2B5EF4-FFF2-40B4-BE49-F238E27FC236}">
                <a16:creationId xmlns:a16="http://schemas.microsoft.com/office/drawing/2014/main" id="{6D2EE7D3-69CB-4DC8-B94A-24298DFB8BAE}"/>
              </a:ext>
            </a:extLst>
          </p:cNvPr>
          <p:cNvCxnSpPr>
            <a:cxnSpLocks/>
          </p:cNvCxnSpPr>
          <p:nvPr/>
        </p:nvCxnSpPr>
        <p:spPr>
          <a:xfrm>
            <a:off x="229616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Mask_right">
            <a:extLst>
              <a:ext uri="{FF2B5EF4-FFF2-40B4-BE49-F238E27FC236}">
                <a16:creationId xmlns:a16="http://schemas.microsoft.com/office/drawing/2014/main" id="{CE8F6661-3012-4480-A582-2616C5B2130B}"/>
              </a:ext>
            </a:extLst>
          </p:cNvPr>
          <p:cNvSpPr/>
          <p:nvPr/>
        </p:nvSpPr>
        <p:spPr>
          <a:xfrm>
            <a:off x="5997745" y="2438400"/>
            <a:ext cx="3160142" cy="2705100"/>
          </a:xfrm>
          <a:prstGeom prst="rect">
            <a:avLst/>
          </a:prstGeom>
          <a:gradFill>
            <a:gsLst>
              <a:gs pos="7000">
                <a:schemeClr val="accent4"/>
              </a:gs>
              <a:gs pos="84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Arrow: Pentagon 15">
            <a:extLst>
              <a:ext uri="{FF2B5EF4-FFF2-40B4-BE49-F238E27FC236}">
                <a16:creationId xmlns:a16="http://schemas.microsoft.com/office/drawing/2014/main" id="{BC4F52A8-5ADD-41BA-A1F2-E6EC1A83E652}"/>
              </a:ext>
            </a:extLst>
          </p:cNvPr>
          <p:cNvSpPr/>
          <p:nvPr/>
        </p:nvSpPr>
        <p:spPr>
          <a:xfrm>
            <a:off x="2728696" y="2438400"/>
            <a:ext cx="3646802" cy="2705100"/>
          </a:xfrm>
          <a:prstGeom prst="homePlate">
            <a:avLst>
              <a:gd name="adj" fmla="val 11560"/>
            </a:avLst>
          </a:prstGeom>
          <a:gradFill>
            <a:gsLst>
              <a:gs pos="1961">
                <a:schemeClr val="accent2"/>
              </a:gs>
              <a:gs pos="20000">
                <a:schemeClr val="accent2"/>
              </a:gs>
              <a:gs pos="100000">
                <a:srgbClr val="F3801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 name="Arrow: Pentagon 16">
            <a:extLst>
              <a:ext uri="{FF2B5EF4-FFF2-40B4-BE49-F238E27FC236}">
                <a16:creationId xmlns:a16="http://schemas.microsoft.com/office/drawing/2014/main" id="{66F22987-34C5-46D8-9012-1171D51A66F4}"/>
              </a:ext>
            </a:extLst>
          </p:cNvPr>
          <p:cNvSpPr/>
          <p:nvPr/>
        </p:nvSpPr>
        <p:spPr>
          <a:xfrm>
            <a:off x="0" y="2438400"/>
            <a:ext cx="3255162" cy="2705100"/>
          </a:xfrm>
          <a:prstGeom prst="homePlate">
            <a:avLst>
              <a:gd name="adj" fmla="val 11560"/>
            </a:avLst>
          </a:prstGeom>
          <a:gradFill>
            <a:gsLst>
              <a:gs pos="1961">
                <a:srgbClr val="40A1F8"/>
              </a:gs>
              <a:gs pos="20000">
                <a:srgbClr val="3C85F0"/>
              </a:gs>
              <a:gs pos="100000">
                <a:srgbClr val="5143F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50" name="Straight Arrow Connector 149">
            <a:extLst>
              <a:ext uri="{FF2B5EF4-FFF2-40B4-BE49-F238E27FC236}">
                <a16:creationId xmlns:a16="http://schemas.microsoft.com/office/drawing/2014/main" id="{A0A899F2-BDE4-42A4-9A6E-64F76AC370F6}"/>
              </a:ext>
            </a:extLst>
          </p:cNvPr>
          <p:cNvCxnSpPr>
            <a:cxnSpLocks/>
          </p:cNvCxnSpPr>
          <p:nvPr/>
        </p:nvCxnSpPr>
        <p:spPr>
          <a:xfrm>
            <a:off x="522613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51" name="Group 22">
            <a:extLst>
              <a:ext uri="{FF2B5EF4-FFF2-40B4-BE49-F238E27FC236}">
                <a16:creationId xmlns:a16="http://schemas.microsoft.com/office/drawing/2014/main" id="{4BA58F40-52A3-42D4-9DD2-8DDB3CFD14DF}"/>
              </a:ext>
            </a:extLst>
          </p:cNvPr>
          <p:cNvGrpSpPr>
            <a:grpSpLocks noChangeAspect="1"/>
          </p:cNvGrpSpPr>
          <p:nvPr/>
        </p:nvGrpSpPr>
        <p:grpSpPr bwMode="auto">
          <a:xfrm>
            <a:off x="1264075" y="2992031"/>
            <a:ext cx="727012" cy="682948"/>
            <a:chOff x="2715" y="1465"/>
            <a:chExt cx="330" cy="310"/>
          </a:xfrm>
        </p:grpSpPr>
        <p:sp>
          <p:nvSpPr>
            <p:cNvPr id="152" name="Freeform 23">
              <a:extLst>
                <a:ext uri="{FF2B5EF4-FFF2-40B4-BE49-F238E27FC236}">
                  <a16:creationId xmlns:a16="http://schemas.microsoft.com/office/drawing/2014/main" id="{1CFEB73B-B0A4-42FF-987E-66061683A2FD}"/>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3" name="Freeform 24">
              <a:extLst>
                <a:ext uri="{FF2B5EF4-FFF2-40B4-BE49-F238E27FC236}">
                  <a16:creationId xmlns:a16="http://schemas.microsoft.com/office/drawing/2014/main" id="{3026B475-3A59-4BCF-AAAC-70A793FF729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4" name="Freeform 25">
              <a:extLst>
                <a:ext uri="{FF2B5EF4-FFF2-40B4-BE49-F238E27FC236}">
                  <a16:creationId xmlns:a16="http://schemas.microsoft.com/office/drawing/2014/main" id="{6EBB8363-BAF1-4A6F-AF51-F873BE17AC0D}"/>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84" name="Group 30">
            <a:extLst>
              <a:ext uri="{FF2B5EF4-FFF2-40B4-BE49-F238E27FC236}">
                <a16:creationId xmlns:a16="http://schemas.microsoft.com/office/drawing/2014/main" id="{54A0ACD0-8C80-4988-8527-B7074BE4C0A6}"/>
              </a:ext>
            </a:extLst>
          </p:cNvPr>
          <p:cNvGrpSpPr>
            <a:grpSpLocks noChangeAspect="1"/>
          </p:cNvGrpSpPr>
          <p:nvPr/>
        </p:nvGrpSpPr>
        <p:grpSpPr bwMode="auto">
          <a:xfrm>
            <a:off x="4202905" y="2887666"/>
            <a:ext cx="826518" cy="811955"/>
            <a:chOff x="5449" y="2282"/>
            <a:chExt cx="454" cy="446"/>
          </a:xfrm>
        </p:grpSpPr>
        <p:sp>
          <p:nvSpPr>
            <p:cNvPr id="187" name="Freeform 33">
              <a:extLst>
                <a:ext uri="{FF2B5EF4-FFF2-40B4-BE49-F238E27FC236}">
                  <a16:creationId xmlns:a16="http://schemas.microsoft.com/office/drawing/2014/main" id="{0D9226E0-DFC0-4207-9092-70A5A750F1E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0" name="Freeform 36">
              <a:extLst>
                <a:ext uri="{FF2B5EF4-FFF2-40B4-BE49-F238E27FC236}">
                  <a16:creationId xmlns:a16="http://schemas.microsoft.com/office/drawing/2014/main" id="{58FD88D1-4AA8-40F4-9EB9-8216E0D181AC}"/>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3" name="Freeform 39">
              <a:extLst>
                <a:ext uri="{FF2B5EF4-FFF2-40B4-BE49-F238E27FC236}">
                  <a16:creationId xmlns:a16="http://schemas.microsoft.com/office/drawing/2014/main" id="{D6E66156-1C86-4976-A6B2-002BCC965B1A}"/>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4" name="Freeform 40">
              <a:extLst>
                <a:ext uri="{FF2B5EF4-FFF2-40B4-BE49-F238E27FC236}">
                  <a16:creationId xmlns:a16="http://schemas.microsoft.com/office/drawing/2014/main" id="{63B92EBF-1BEE-44DF-B392-B8982BFF75A3}"/>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95" name="Freeform 41">
              <a:extLst>
                <a:ext uri="{FF2B5EF4-FFF2-40B4-BE49-F238E27FC236}">
                  <a16:creationId xmlns:a16="http://schemas.microsoft.com/office/drawing/2014/main" id="{54D1F732-1E6B-4F1E-888C-C3CB2434A2F8}"/>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96" name="Freeform 42">
              <a:extLst>
                <a:ext uri="{FF2B5EF4-FFF2-40B4-BE49-F238E27FC236}">
                  <a16:creationId xmlns:a16="http://schemas.microsoft.com/office/drawing/2014/main" id="{7CF44FB4-E5E6-402B-A415-8F64DF4C4819}"/>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206" name="Group 205">
            <a:extLst>
              <a:ext uri="{FF2B5EF4-FFF2-40B4-BE49-F238E27FC236}">
                <a16:creationId xmlns:a16="http://schemas.microsoft.com/office/drawing/2014/main" id="{6FE70705-A7B0-4975-8DC1-D1B8DFB4FD7D}"/>
              </a:ext>
            </a:extLst>
          </p:cNvPr>
          <p:cNvGrpSpPr/>
          <p:nvPr/>
        </p:nvGrpSpPr>
        <p:grpSpPr>
          <a:xfrm>
            <a:off x="7250132" y="2915304"/>
            <a:ext cx="967204" cy="902096"/>
            <a:chOff x="7323589" y="2780685"/>
            <a:chExt cx="967204" cy="902096"/>
          </a:xfrm>
        </p:grpSpPr>
        <p:grpSp>
          <p:nvGrpSpPr>
            <p:cNvPr id="157" name="Group 156">
              <a:extLst>
                <a:ext uri="{FF2B5EF4-FFF2-40B4-BE49-F238E27FC236}">
                  <a16:creationId xmlns:a16="http://schemas.microsoft.com/office/drawing/2014/main" id="{B430973B-187F-4DE2-8E0E-9CB10E6AB545}"/>
                </a:ext>
              </a:extLst>
            </p:cNvPr>
            <p:cNvGrpSpPr/>
            <p:nvPr/>
          </p:nvGrpSpPr>
          <p:grpSpPr>
            <a:xfrm>
              <a:off x="7568605" y="3047862"/>
              <a:ext cx="368489" cy="324166"/>
              <a:chOff x="1095229" y="2870614"/>
              <a:chExt cx="860074" cy="902907"/>
            </a:xfrm>
            <a:noFill/>
          </p:grpSpPr>
          <p:grpSp>
            <p:nvGrpSpPr>
              <p:cNvPr id="164" name="Group 163">
                <a:extLst>
                  <a:ext uri="{FF2B5EF4-FFF2-40B4-BE49-F238E27FC236}">
                    <a16:creationId xmlns:a16="http://schemas.microsoft.com/office/drawing/2014/main" id="{A6B2FC75-3929-472F-87D1-CC9D7C619D81}"/>
                  </a:ext>
                </a:extLst>
              </p:cNvPr>
              <p:cNvGrpSpPr/>
              <p:nvPr/>
            </p:nvGrpSpPr>
            <p:grpSpPr>
              <a:xfrm>
                <a:off x="1095229" y="2870614"/>
                <a:ext cx="860074" cy="902907"/>
                <a:chOff x="6805913" y="2469309"/>
                <a:chExt cx="764549" cy="725440"/>
              </a:xfrm>
              <a:grpFill/>
            </p:grpSpPr>
            <p:sp>
              <p:nvSpPr>
                <p:cNvPr id="167" name="Oval 166">
                  <a:extLst>
                    <a:ext uri="{FF2B5EF4-FFF2-40B4-BE49-F238E27FC236}">
                      <a16:creationId xmlns:a16="http://schemas.microsoft.com/office/drawing/2014/main" id="{A31D984D-BD2B-4E2C-8E43-3304C1F947D9}"/>
                    </a:ext>
                  </a:extLst>
                </p:cNvPr>
                <p:cNvSpPr/>
                <p:nvPr/>
              </p:nvSpPr>
              <p:spPr>
                <a:xfrm>
                  <a:off x="6810220" y="2469309"/>
                  <a:ext cx="760242" cy="99502"/>
                </a:xfrm>
                <a:prstGeom prst="ellips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8" name="Freeform: Shape 167">
                  <a:extLst>
                    <a:ext uri="{FF2B5EF4-FFF2-40B4-BE49-F238E27FC236}">
                      <a16:creationId xmlns:a16="http://schemas.microsoft.com/office/drawing/2014/main" id="{60500B23-C955-4DB8-808A-B258C30EB213}"/>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65" name="Oval 183">
                <a:extLst>
                  <a:ext uri="{FF2B5EF4-FFF2-40B4-BE49-F238E27FC236}">
                    <a16:creationId xmlns:a16="http://schemas.microsoft.com/office/drawing/2014/main" id="{70935363-5296-4FAF-8D34-C2CA26F7FDD6}"/>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6" name="Oval 183">
                <a:extLst>
                  <a:ext uri="{FF2B5EF4-FFF2-40B4-BE49-F238E27FC236}">
                    <a16:creationId xmlns:a16="http://schemas.microsoft.com/office/drawing/2014/main" id="{BE9603DE-E234-47EC-8F92-86EE47268514}"/>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204" name="Oval 203">
              <a:extLst>
                <a:ext uri="{FF2B5EF4-FFF2-40B4-BE49-F238E27FC236}">
                  <a16:creationId xmlns:a16="http://schemas.microsoft.com/office/drawing/2014/main" id="{9DDEE71C-77A2-47F4-AA75-EFAC312C2B9E}"/>
                </a:ext>
              </a:extLst>
            </p:cNvPr>
            <p:cNvSpPr/>
            <p:nvPr/>
          </p:nvSpPr>
          <p:spPr>
            <a:xfrm>
              <a:off x="7323589" y="2780685"/>
              <a:ext cx="858520" cy="85852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5" name="Oval 204">
              <a:extLst>
                <a:ext uri="{FF2B5EF4-FFF2-40B4-BE49-F238E27FC236}">
                  <a16:creationId xmlns:a16="http://schemas.microsoft.com/office/drawing/2014/main" id="{C547B5CA-8449-4BAD-A9F1-6C3832A34D9D}"/>
                </a:ext>
              </a:extLst>
            </p:cNvPr>
            <p:cNvSpPr/>
            <p:nvPr/>
          </p:nvSpPr>
          <p:spPr>
            <a:xfrm>
              <a:off x="7828408" y="3220396"/>
              <a:ext cx="462385" cy="462385"/>
            </a:xfrm>
            <a:prstGeom prst="ellipse">
              <a:avLst/>
            </a:prstGeom>
            <a:solidFill>
              <a:srgbClr val="6FAF2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t>
              </a:r>
            </a:p>
          </p:txBody>
        </p:sp>
      </p:grpSp>
      <p:sp>
        <p:nvSpPr>
          <p:cNvPr id="37" name="Title 8">
            <a:extLst>
              <a:ext uri="{FF2B5EF4-FFF2-40B4-BE49-F238E27FC236}">
                <a16:creationId xmlns:a16="http://schemas.microsoft.com/office/drawing/2014/main" id="{1946AC21-550B-4487-91BD-1DE392510106}"/>
              </a:ext>
            </a:extLst>
          </p:cNvPr>
          <p:cNvSpPr txBox="1">
            <a:spLocks/>
          </p:cNvSpPr>
          <p:nvPr/>
        </p:nvSpPr>
        <p:spPr>
          <a:xfrm>
            <a:off x="847064" y="3964630"/>
            <a:ext cx="1544263" cy="84358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j-ea"/>
                <a:cs typeface="Arial"/>
              </a:rPr>
              <a:t>Time to Value</a:t>
            </a:r>
          </a:p>
        </p:txBody>
      </p:sp>
      <p:sp>
        <p:nvSpPr>
          <p:cNvPr id="38" name="Title 8">
            <a:extLst>
              <a:ext uri="{FF2B5EF4-FFF2-40B4-BE49-F238E27FC236}">
                <a16:creationId xmlns:a16="http://schemas.microsoft.com/office/drawing/2014/main" id="{E640DAE7-0313-493F-BBBB-C3DE0C0DF1B7}"/>
              </a:ext>
            </a:extLst>
          </p:cNvPr>
          <p:cNvSpPr txBox="1">
            <a:spLocks/>
          </p:cNvSpPr>
          <p:nvPr/>
        </p:nvSpPr>
        <p:spPr>
          <a:xfrm>
            <a:off x="3493125" y="3964629"/>
            <a:ext cx="2245995"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j-ea"/>
                <a:cs typeface="Arial"/>
              </a:rPr>
              <a:t>Distributed Optimized </a:t>
            </a:r>
            <a:br>
              <a:rPr kumimoji="0" lang="en-US" sz="1800" b="0" i="0" u="none" strike="noStrike" kern="1200" cap="none" spc="0" normalizeH="0" baseline="0" noProof="0" dirty="0">
                <a:ln>
                  <a:noFill/>
                </a:ln>
                <a:solidFill>
                  <a:prstClr val="white"/>
                </a:solidFill>
                <a:effectLst/>
                <a:uLnTx/>
                <a:uFillTx/>
                <a:latin typeface="Arial"/>
                <a:ea typeface="+mj-ea"/>
                <a:cs typeface="Arial"/>
              </a:rPr>
            </a:br>
            <a:r>
              <a:rPr kumimoji="0" lang="en-US" sz="1800" b="0" i="0" u="none" strike="noStrike" kern="1200" cap="none" spc="0" normalizeH="0" baseline="0" noProof="0" dirty="0">
                <a:ln>
                  <a:noFill/>
                </a:ln>
                <a:solidFill>
                  <a:prstClr val="white"/>
                </a:solidFill>
                <a:effectLst/>
                <a:uLnTx/>
                <a:uFillTx/>
                <a:latin typeface="Arial"/>
                <a:ea typeface="+mj-ea"/>
                <a:cs typeface="Arial"/>
              </a:rPr>
              <a:t>Capacity</a:t>
            </a:r>
          </a:p>
        </p:txBody>
      </p:sp>
      <p:sp>
        <p:nvSpPr>
          <p:cNvPr id="39" name="Title 8">
            <a:extLst>
              <a:ext uri="{FF2B5EF4-FFF2-40B4-BE49-F238E27FC236}">
                <a16:creationId xmlns:a16="http://schemas.microsoft.com/office/drawing/2014/main" id="{A62CC510-C221-4D6B-979C-F08EF5C7A2FB}"/>
              </a:ext>
            </a:extLst>
          </p:cNvPr>
          <p:cNvSpPr txBox="1">
            <a:spLocks/>
          </p:cNvSpPr>
          <p:nvPr/>
        </p:nvSpPr>
        <p:spPr>
          <a:xfrm>
            <a:off x="6389387" y="3964629"/>
            <a:ext cx="2679790"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j-ea"/>
                <a:cs typeface="Arial"/>
              </a:rPr>
              <a:t>Critical Workloads Datacenter </a:t>
            </a:r>
            <a:br>
              <a:rPr kumimoji="0" lang="en-US" sz="1800" b="0" i="0" u="none" strike="noStrike" kern="1200" cap="none" spc="0" normalizeH="0" baseline="0" noProof="0" dirty="0">
                <a:ln>
                  <a:noFill/>
                </a:ln>
                <a:solidFill>
                  <a:prstClr val="white"/>
                </a:solidFill>
                <a:effectLst/>
                <a:uLnTx/>
                <a:uFillTx/>
                <a:latin typeface="Arial"/>
                <a:ea typeface="+mj-ea"/>
                <a:cs typeface="Arial"/>
              </a:rPr>
            </a:br>
            <a:r>
              <a:rPr kumimoji="0" lang="en-US" sz="1800" b="0" i="0" u="none" strike="noStrike" kern="1200" cap="none" spc="0" normalizeH="0" baseline="0" noProof="0" dirty="0">
                <a:ln>
                  <a:noFill/>
                </a:ln>
                <a:solidFill>
                  <a:prstClr val="white"/>
                </a:solidFill>
                <a:effectLst/>
                <a:uLnTx/>
                <a:uFillTx/>
                <a:latin typeface="Arial"/>
                <a:ea typeface="+mj-ea"/>
                <a:cs typeface="Arial"/>
              </a:rPr>
              <a:t>Replacement</a:t>
            </a:r>
          </a:p>
        </p:txBody>
      </p:sp>
    </p:spTree>
    <p:extLst>
      <p:ext uri="{BB962C8B-B14F-4D97-AF65-F5344CB8AC3E}">
        <p14:creationId xmlns:p14="http://schemas.microsoft.com/office/powerpoint/2010/main" val="1534407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Mask_right">
            <a:extLst>
              <a:ext uri="{FF2B5EF4-FFF2-40B4-BE49-F238E27FC236}">
                <a16:creationId xmlns:a16="http://schemas.microsoft.com/office/drawing/2014/main" id="{B6E7C963-77DC-4EA8-B360-BD075AB36C86}"/>
              </a:ext>
            </a:extLst>
          </p:cNvPr>
          <p:cNvSpPr/>
          <p:nvPr/>
        </p:nvSpPr>
        <p:spPr>
          <a:xfrm>
            <a:off x="9137987" y="2438400"/>
            <a:ext cx="3160142" cy="2705100"/>
          </a:xfrm>
          <a:prstGeom prst="rect">
            <a:avLst/>
          </a:prstGeom>
          <a:gradFill>
            <a:gsLst>
              <a:gs pos="7000">
                <a:schemeClr val="accent4"/>
              </a:gs>
              <a:gs pos="84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3" name="Group 22">
            <a:extLst>
              <a:ext uri="{FF2B5EF4-FFF2-40B4-BE49-F238E27FC236}">
                <a16:creationId xmlns:a16="http://schemas.microsoft.com/office/drawing/2014/main" id="{CF31932F-4D32-4F12-B4D0-C9FDDD5A7507}"/>
              </a:ext>
            </a:extLst>
          </p:cNvPr>
          <p:cNvGrpSpPr/>
          <p:nvPr/>
        </p:nvGrpSpPr>
        <p:grpSpPr>
          <a:xfrm>
            <a:off x="10390374" y="2915304"/>
            <a:ext cx="967204" cy="902096"/>
            <a:chOff x="7323589" y="2780685"/>
            <a:chExt cx="967204" cy="902096"/>
          </a:xfrm>
        </p:grpSpPr>
        <p:grpSp>
          <p:nvGrpSpPr>
            <p:cNvPr id="24" name="Group 23">
              <a:extLst>
                <a:ext uri="{FF2B5EF4-FFF2-40B4-BE49-F238E27FC236}">
                  <a16:creationId xmlns:a16="http://schemas.microsoft.com/office/drawing/2014/main" id="{848023E0-5E91-454A-88E9-74378374B90E}"/>
                </a:ext>
              </a:extLst>
            </p:cNvPr>
            <p:cNvGrpSpPr/>
            <p:nvPr/>
          </p:nvGrpSpPr>
          <p:grpSpPr>
            <a:xfrm>
              <a:off x="7568605" y="3047862"/>
              <a:ext cx="368489" cy="324166"/>
              <a:chOff x="1095229" y="2870614"/>
              <a:chExt cx="860074" cy="902907"/>
            </a:xfrm>
            <a:noFill/>
          </p:grpSpPr>
          <p:grpSp>
            <p:nvGrpSpPr>
              <p:cNvPr id="27" name="Group 26">
                <a:extLst>
                  <a:ext uri="{FF2B5EF4-FFF2-40B4-BE49-F238E27FC236}">
                    <a16:creationId xmlns:a16="http://schemas.microsoft.com/office/drawing/2014/main" id="{E615D3C5-1D62-485D-9B62-DD1AD7956B0C}"/>
                  </a:ext>
                </a:extLst>
              </p:cNvPr>
              <p:cNvGrpSpPr/>
              <p:nvPr/>
            </p:nvGrpSpPr>
            <p:grpSpPr>
              <a:xfrm>
                <a:off x="1095229" y="2870614"/>
                <a:ext cx="860074" cy="902907"/>
                <a:chOff x="6805913" y="2469309"/>
                <a:chExt cx="764549" cy="725440"/>
              </a:xfrm>
              <a:grpFill/>
            </p:grpSpPr>
            <p:sp>
              <p:nvSpPr>
                <p:cNvPr id="30" name="Oval 29">
                  <a:extLst>
                    <a:ext uri="{FF2B5EF4-FFF2-40B4-BE49-F238E27FC236}">
                      <a16:creationId xmlns:a16="http://schemas.microsoft.com/office/drawing/2014/main" id="{C036EEBE-CADF-4E34-A221-4BD4FA2FA356}"/>
                    </a:ext>
                  </a:extLst>
                </p:cNvPr>
                <p:cNvSpPr/>
                <p:nvPr/>
              </p:nvSpPr>
              <p:spPr>
                <a:xfrm>
                  <a:off x="6810220" y="2469309"/>
                  <a:ext cx="760242" cy="99502"/>
                </a:xfrm>
                <a:prstGeom prst="ellips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51F5D182-6BED-4EAF-BD6A-9CB1BC1B1209}"/>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28" name="Oval 183">
                <a:extLst>
                  <a:ext uri="{FF2B5EF4-FFF2-40B4-BE49-F238E27FC236}">
                    <a16:creationId xmlns:a16="http://schemas.microsoft.com/office/drawing/2014/main" id="{FA536646-565F-40B8-B45D-DFB25283E29A}"/>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Oval 183">
                <a:extLst>
                  <a:ext uri="{FF2B5EF4-FFF2-40B4-BE49-F238E27FC236}">
                    <a16:creationId xmlns:a16="http://schemas.microsoft.com/office/drawing/2014/main" id="{3A5771D9-1347-419F-A694-EA967636C722}"/>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25" name="Oval 24">
              <a:extLst>
                <a:ext uri="{FF2B5EF4-FFF2-40B4-BE49-F238E27FC236}">
                  <a16:creationId xmlns:a16="http://schemas.microsoft.com/office/drawing/2014/main" id="{231083E7-9C08-4F8F-934F-E65B69D252AB}"/>
                </a:ext>
              </a:extLst>
            </p:cNvPr>
            <p:cNvSpPr/>
            <p:nvPr/>
          </p:nvSpPr>
          <p:spPr>
            <a:xfrm>
              <a:off x="7323589" y="2780685"/>
              <a:ext cx="858520" cy="85852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Oval 25">
              <a:extLst>
                <a:ext uri="{FF2B5EF4-FFF2-40B4-BE49-F238E27FC236}">
                  <a16:creationId xmlns:a16="http://schemas.microsoft.com/office/drawing/2014/main" id="{852D5B8F-1BE3-4DF4-983B-D59F40BFB052}"/>
                </a:ext>
              </a:extLst>
            </p:cNvPr>
            <p:cNvSpPr/>
            <p:nvPr/>
          </p:nvSpPr>
          <p:spPr>
            <a:xfrm>
              <a:off x="7828408" y="3220396"/>
              <a:ext cx="462385" cy="462385"/>
            </a:xfrm>
            <a:prstGeom prst="ellipse">
              <a:avLst/>
            </a:prstGeom>
            <a:solidFill>
              <a:srgbClr val="6FAF2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t>
              </a:r>
            </a:p>
          </p:txBody>
        </p:sp>
      </p:grpSp>
      <p:sp>
        <p:nvSpPr>
          <p:cNvPr id="32" name="Title 8">
            <a:extLst>
              <a:ext uri="{FF2B5EF4-FFF2-40B4-BE49-F238E27FC236}">
                <a16:creationId xmlns:a16="http://schemas.microsoft.com/office/drawing/2014/main" id="{AFDBE8B0-AC4E-4F1E-BD99-17FE4A8B6724}"/>
              </a:ext>
            </a:extLst>
          </p:cNvPr>
          <p:cNvSpPr txBox="1">
            <a:spLocks/>
          </p:cNvSpPr>
          <p:nvPr/>
        </p:nvSpPr>
        <p:spPr>
          <a:xfrm>
            <a:off x="9529629" y="3964629"/>
            <a:ext cx="2679790"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j-ea"/>
                <a:cs typeface="Arial"/>
              </a:rPr>
              <a:t>Critical Workloads Datacenter </a:t>
            </a:r>
            <a:br>
              <a:rPr kumimoji="0" lang="en-US" sz="1800" b="0" i="0" u="none" strike="noStrike" kern="1200" cap="none" spc="0" normalizeH="0" baseline="0" noProof="0" dirty="0">
                <a:ln>
                  <a:noFill/>
                </a:ln>
                <a:solidFill>
                  <a:prstClr val="white"/>
                </a:solidFill>
                <a:effectLst/>
                <a:uLnTx/>
                <a:uFillTx/>
                <a:latin typeface="Arial"/>
                <a:ea typeface="+mj-ea"/>
                <a:cs typeface="Arial"/>
              </a:rPr>
            </a:br>
            <a:r>
              <a:rPr kumimoji="0" lang="en-US" sz="1800" b="0" i="0" u="none" strike="noStrike" kern="1200" cap="none" spc="0" normalizeH="0" baseline="0" noProof="0" dirty="0">
                <a:ln>
                  <a:noFill/>
                </a:ln>
                <a:solidFill>
                  <a:prstClr val="white"/>
                </a:solidFill>
                <a:effectLst/>
                <a:uLnTx/>
                <a:uFillTx/>
                <a:latin typeface="Arial"/>
                <a:ea typeface="+mj-ea"/>
                <a:cs typeface="Arial"/>
              </a:rPr>
              <a:t>Replacement</a:t>
            </a:r>
          </a:p>
        </p:txBody>
      </p:sp>
      <p:sp>
        <p:nvSpPr>
          <p:cNvPr id="39" name="Arrow: Pentagon 38">
            <a:extLst>
              <a:ext uri="{FF2B5EF4-FFF2-40B4-BE49-F238E27FC236}">
                <a16:creationId xmlns:a16="http://schemas.microsoft.com/office/drawing/2014/main" id="{ABEFCC8F-77A9-426F-9D7D-1948C82FF9B1}"/>
              </a:ext>
            </a:extLst>
          </p:cNvPr>
          <p:cNvSpPr/>
          <p:nvPr/>
        </p:nvSpPr>
        <p:spPr>
          <a:xfrm>
            <a:off x="-387321" y="0"/>
            <a:ext cx="10532677" cy="5143500"/>
          </a:xfrm>
          <a:prstGeom prst="homePlate">
            <a:avLst>
              <a:gd name="adj" fmla="val 11560"/>
            </a:avLst>
          </a:prstGeom>
          <a:gradFill>
            <a:gsLst>
              <a:gs pos="1961">
                <a:schemeClr val="accent2"/>
              </a:gs>
              <a:gs pos="20000">
                <a:schemeClr val="accent2"/>
              </a:gs>
              <a:gs pos="100000">
                <a:srgbClr val="F3801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8" name="Group 30">
            <a:extLst>
              <a:ext uri="{FF2B5EF4-FFF2-40B4-BE49-F238E27FC236}">
                <a16:creationId xmlns:a16="http://schemas.microsoft.com/office/drawing/2014/main" id="{A41DCFB3-D034-4E95-AEEB-D3F66F675321}"/>
              </a:ext>
            </a:extLst>
          </p:cNvPr>
          <p:cNvGrpSpPr>
            <a:grpSpLocks noChangeAspect="1"/>
          </p:cNvGrpSpPr>
          <p:nvPr/>
        </p:nvGrpSpPr>
        <p:grpSpPr bwMode="auto">
          <a:xfrm>
            <a:off x="313924" y="239824"/>
            <a:ext cx="826518" cy="811955"/>
            <a:chOff x="5449" y="2282"/>
            <a:chExt cx="454" cy="446"/>
          </a:xfrm>
        </p:grpSpPr>
        <p:sp>
          <p:nvSpPr>
            <p:cNvPr id="9" name="Freeform 33">
              <a:extLst>
                <a:ext uri="{FF2B5EF4-FFF2-40B4-BE49-F238E27FC236}">
                  <a16:creationId xmlns:a16="http://schemas.microsoft.com/office/drawing/2014/main" id="{120D6D8F-F973-41AB-B1D7-EACE5142E986}"/>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Freeform 36">
              <a:extLst>
                <a:ext uri="{FF2B5EF4-FFF2-40B4-BE49-F238E27FC236}">
                  <a16:creationId xmlns:a16="http://schemas.microsoft.com/office/drawing/2014/main" id="{68878EAF-5AA8-4983-B03C-9E5CF456B1EE}"/>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Freeform 39">
              <a:extLst>
                <a:ext uri="{FF2B5EF4-FFF2-40B4-BE49-F238E27FC236}">
                  <a16:creationId xmlns:a16="http://schemas.microsoft.com/office/drawing/2014/main" id="{4B3FF039-FB0D-461B-90A2-8F0623F1EEF8}"/>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Freeform 40">
              <a:extLst>
                <a:ext uri="{FF2B5EF4-FFF2-40B4-BE49-F238E27FC236}">
                  <a16:creationId xmlns:a16="http://schemas.microsoft.com/office/drawing/2014/main" id="{90AC8C44-467E-4F8C-BF49-5D576934BEB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3" name="Freeform 41">
              <a:extLst>
                <a:ext uri="{FF2B5EF4-FFF2-40B4-BE49-F238E27FC236}">
                  <a16:creationId xmlns:a16="http://schemas.microsoft.com/office/drawing/2014/main" id="{5CF4BCD1-E891-419E-8018-DB6273A890C2}"/>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4" name="Freeform 42">
              <a:extLst>
                <a:ext uri="{FF2B5EF4-FFF2-40B4-BE49-F238E27FC236}">
                  <a16:creationId xmlns:a16="http://schemas.microsoft.com/office/drawing/2014/main" id="{32CACCE2-D974-49AB-98FF-E95110D2C9E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15" name="Title 8">
            <a:extLst>
              <a:ext uri="{FF2B5EF4-FFF2-40B4-BE49-F238E27FC236}">
                <a16:creationId xmlns:a16="http://schemas.microsoft.com/office/drawing/2014/main" id="{B9823A1B-BB2B-D349-BE8A-A2187EAB0541}"/>
              </a:ext>
            </a:extLst>
          </p:cNvPr>
          <p:cNvSpPr txBox="1">
            <a:spLocks/>
          </p:cNvSpPr>
          <p:nvPr/>
        </p:nvSpPr>
        <p:spPr>
          <a:xfrm>
            <a:off x="1284257" y="1210805"/>
            <a:ext cx="6102150" cy="349371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Highly Scaled</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a:ea typeface="+mj-ea"/>
              <a:cs typeface="Arial"/>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Distributed for Availability</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a:ea typeface="+mj-ea"/>
              <a:cs typeface="Arial"/>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Cost Optimized High Utilization</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a:ea typeface="+mj-ea"/>
              <a:cs typeface="Arial"/>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Cloud Native Architecture</a:t>
            </a:r>
          </a:p>
        </p:txBody>
      </p:sp>
      <p:sp>
        <p:nvSpPr>
          <p:cNvPr id="16" name="Title 8">
            <a:extLst>
              <a:ext uri="{FF2B5EF4-FFF2-40B4-BE49-F238E27FC236}">
                <a16:creationId xmlns:a16="http://schemas.microsoft.com/office/drawing/2014/main" id="{1121174F-85F1-4841-8373-7EECD1725960}"/>
              </a:ext>
            </a:extLst>
          </p:cNvPr>
          <p:cNvSpPr txBox="1">
            <a:spLocks/>
          </p:cNvSpPr>
          <p:nvPr/>
        </p:nvSpPr>
        <p:spPr>
          <a:xfrm>
            <a:off x="313924" y="-1620380"/>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Pathway for Digital </a:t>
            </a:r>
            <a:br>
              <a:rPr kumimoji="0" lang="en-US" sz="3500" b="1" i="0" u="none" strike="noStrike" kern="1200" cap="none" spc="0" normalizeH="0" baseline="0" noProof="0" dirty="0">
                <a:ln>
                  <a:noFill/>
                </a:ln>
                <a:solidFill>
                  <a:srgbClr val="474746"/>
                </a:solidFill>
                <a:effectLst/>
                <a:uLnTx/>
                <a:uFillTx/>
                <a:latin typeface="Arial"/>
                <a:ea typeface="+mj-ea"/>
                <a:cs typeface="Arial"/>
              </a:rPr>
            </a:br>
            <a:r>
              <a:rPr kumimoji="0" lang="en-US" sz="3500" b="1" i="0" u="none" strike="noStrike" kern="1200" cap="none" spc="0" normalizeH="0" baseline="0" noProof="0" dirty="0">
                <a:ln>
                  <a:noFill/>
                </a:ln>
                <a:solidFill>
                  <a:srgbClr val="474746"/>
                </a:solidFill>
                <a:effectLst/>
                <a:uLnTx/>
                <a:uFillTx/>
                <a:latin typeface="Arial"/>
                <a:ea typeface="+mj-ea"/>
                <a:cs typeface="Arial"/>
              </a:rPr>
              <a:t>Transformation</a:t>
            </a:r>
          </a:p>
        </p:txBody>
      </p:sp>
      <p:sp>
        <p:nvSpPr>
          <p:cNvPr id="17" name="Title 8">
            <a:extLst>
              <a:ext uri="{FF2B5EF4-FFF2-40B4-BE49-F238E27FC236}">
                <a16:creationId xmlns:a16="http://schemas.microsoft.com/office/drawing/2014/main" id="{F9BE3641-FF16-451E-9651-998635744CC5}"/>
              </a:ext>
            </a:extLst>
          </p:cNvPr>
          <p:cNvSpPr txBox="1">
            <a:spLocks/>
          </p:cNvSpPr>
          <p:nvPr/>
        </p:nvSpPr>
        <p:spPr>
          <a:xfrm>
            <a:off x="38100" y="-554031"/>
            <a:ext cx="28270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Speed</a:t>
            </a:r>
          </a:p>
        </p:txBody>
      </p:sp>
      <p:sp>
        <p:nvSpPr>
          <p:cNvPr id="18" name="Title 8">
            <a:extLst>
              <a:ext uri="{FF2B5EF4-FFF2-40B4-BE49-F238E27FC236}">
                <a16:creationId xmlns:a16="http://schemas.microsoft.com/office/drawing/2014/main" id="{103E778C-E084-4DA0-89AB-6AA89F8CAC2C}"/>
              </a:ext>
            </a:extLst>
          </p:cNvPr>
          <p:cNvSpPr txBox="1">
            <a:spLocks/>
          </p:cNvSpPr>
          <p:nvPr/>
        </p:nvSpPr>
        <p:spPr>
          <a:xfrm>
            <a:off x="2987039" y="-554031"/>
            <a:ext cx="301125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Scale</a:t>
            </a:r>
          </a:p>
        </p:txBody>
      </p:sp>
      <p:sp>
        <p:nvSpPr>
          <p:cNvPr id="19" name="Title 8">
            <a:extLst>
              <a:ext uri="{FF2B5EF4-FFF2-40B4-BE49-F238E27FC236}">
                <a16:creationId xmlns:a16="http://schemas.microsoft.com/office/drawing/2014/main" id="{9562CE71-96CA-4E8D-A423-49CF373ECF16}"/>
              </a:ext>
            </a:extLst>
          </p:cNvPr>
          <p:cNvSpPr txBox="1">
            <a:spLocks/>
          </p:cNvSpPr>
          <p:nvPr/>
        </p:nvSpPr>
        <p:spPr>
          <a:xfrm>
            <a:off x="6012180" y="-554031"/>
            <a:ext cx="31318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Strategic</a:t>
            </a:r>
          </a:p>
        </p:txBody>
      </p:sp>
      <p:cxnSp>
        <p:nvCxnSpPr>
          <p:cNvPr id="20" name="Straight Arrow Connector 19">
            <a:extLst>
              <a:ext uri="{FF2B5EF4-FFF2-40B4-BE49-F238E27FC236}">
                <a16:creationId xmlns:a16="http://schemas.microsoft.com/office/drawing/2014/main" id="{ED249471-4985-42F1-BA59-1162A2B2BC19}"/>
              </a:ext>
            </a:extLst>
          </p:cNvPr>
          <p:cNvCxnSpPr>
            <a:cxnSpLocks/>
          </p:cNvCxnSpPr>
          <p:nvPr/>
        </p:nvCxnSpPr>
        <p:spPr>
          <a:xfrm>
            <a:off x="2296160" y="-359940"/>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A954844-A321-44E6-B9B0-DC5BBE4F835D}"/>
              </a:ext>
            </a:extLst>
          </p:cNvPr>
          <p:cNvCxnSpPr>
            <a:cxnSpLocks/>
          </p:cNvCxnSpPr>
          <p:nvPr/>
        </p:nvCxnSpPr>
        <p:spPr>
          <a:xfrm>
            <a:off x="5226130" y="-359940"/>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Arrow: Pentagon 32">
            <a:extLst>
              <a:ext uri="{FF2B5EF4-FFF2-40B4-BE49-F238E27FC236}">
                <a16:creationId xmlns:a16="http://schemas.microsoft.com/office/drawing/2014/main" id="{2EC7ADBC-6C70-4ABF-9691-670D751A6C72}"/>
              </a:ext>
            </a:extLst>
          </p:cNvPr>
          <p:cNvSpPr/>
          <p:nvPr/>
        </p:nvSpPr>
        <p:spPr>
          <a:xfrm>
            <a:off x="-3283466" y="2438400"/>
            <a:ext cx="3255162" cy="2705100"/>
          </a:xfrm>
          <a:prstGeom prst="homePlate">
            <a:avLst>
              <a:gd name="adj" fmla="val 11560"/>
            </a:avLst>
          </a:prstGeom>
          <a:gradFill>
            <a:gsLst>
              <a:gs pos="1961">
                <a:srgbClr val="40A1F8"/>
              </a:gs>
              <a:gs pos="20000">
                <a:srgbClr val="3C85F0"/>
              </a:gs>
              <a:gs pos="100000">
                <a:srgbClr val="5143F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4" name="Group 22">
            <a:extLst>
              <a:ext uri="{FF2B5EF4-FFF2-40B4-BE49-F238E27FC236}">
                <a16:creationId xmlns:a16="http://schemas.microsoft.com/office/drawing/2014/main" id="{0ECC6DF2-23EB-4256-ADD3-F598309BCE8E}"/>
              </a:ext>
            </a:extLst>
          </p:cNvPr>
          <p:cNvGrpSpPr>
            <a:grpSpLocks noChangeAspect="1"/>
          </p:cNvGrpSpPr>
          <p:nvPr/>
        </p:nvGrpSpPr>
        <p:grpSpPr bwMode="auto">
          <a:xfrm>
            <a:off x="-2019391" y="2992031"/>
            <a:ext cx="727012" cy="682948"/>
            <a:chOff x="2715" y="1465"/>
            <a:chExt cx="330" cy="310"/>
          </a:xfrm>
        </p:grpSpPr>
        <p:sp>
          <p:nvSpPr>
            <p:cNvPr id="35" name="Freeform 23">
              <a:extLst>
                <a:ext uri="{FF2B5EF4-FFF2-40B4-BE49-F238E27FC236}">
                  <a16:creationId xmlns:a16="http://schemas.microsoft.com/office/drawing/2014/main" id="{66628650-9A2D-4BFB-ADA6-993D445E34E1}"/>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6" name="Freeform 24">
              <a:extLst>
                <a:ext uri="{FF2B5EF4-FFF2-40B4-BE49-F238E27FC236}">
                  <a16:creationId xmlns:a16="http://schemas.microsoft.com/office/drawing/2014/main" id="{777EB8A2-24D8-4E2A-8496-1A4EB8B8F623}"/>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7" name="Freeform 25">
              <a:extLst>
                <a:ext uri="{FF2B5EF4-FFF2-40B4-BE49-F238E27FC236}">
                  <a16:creationId xmlns:a16="http://schemas.microsoft.com/office/drawing/2014/main" id="{AC7357D3-1303-423E-9C14-B214C90B07C3}"/>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38" name="Title 8">
            <a:extLst>
              <a:ext uri="{FF2B5EF4-FFF2-40B4-BE49-F238E27FC236}">
                <a16:creationId xmlns:a16="http://schemas.microsoft.com/office/drawing/2014/main" id="{011BA923-F3BA-45AF-A242-22D43DF3C8AE}"/>
              </a:ext>
            </a:extLst>
          </p:cNvPr>
          <p:cNvSpPr txBox="1">
            <a:spLocks/>
          </p:cNvSpPr>
          <p:nvPr/>
        </p:nvSpPr>
        <p:spPr>
          <a:xfrm>
            <a:off x="-2436402" y="3964630"/>
            <a:ext cx="1544263" cy="84358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j-ea"/>
                <a:cs typeface="Arial"/>
              </a:rPr>
              <a:t>Time to Value</a:t>
            </a:r>
          </a:p>
        </p:txBody>
      </p:sp>
      <p:sp>
        <p:nvSpPr>
          <p:cNvPr id="41" name="Title 8">
            <a:extLst>
              <a:ext uri="{FF2B5EF4-FFF2-40B4-BE49-F238E27FC236}">
                <a16:creationId xmlns:a16="http://schemas.microsoft.com/office/drawing/2014/main" id="{09442F7C-D20D-4379-BC39-5B708D7BFDF9}"/>
              </a:ext>
            </a:extLst>
          </p:cNvPr>
          <p:cNvSpPr txBox="1">
            <a:spLocks/>
          </p:cNvSpPr>
          <p:nvPr/>
        </p:nvSpPr>
        <p:spPr>
          <a:xfrm>
            <a:off x="1256110" y="290701"/>
            <a:ext cx="10271861"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prstClr val="white"/>
                </a:solidFill>
                <a:effectLst/>
                <a:uLnTx/>
                <a:uFillTx/>
                <a:latin typeface="Arial"/>
                <a:ea typeface="+mj-ea"/>
                <a:cs typeface="Arial"/>
              </a:rPr>
              <a:t>Distributed Optimized Capacity</a:t>
            </a:r>
          </a:p>
        </p:txBody>
      </p:sp>
    </p:spTree>
    <p:extLst>
      <p:ext uri="{BB962C8B-B14F-4D97-AF65-F5344CB8AC3E}">
        <p14:creationId xmlns:p14="http://schemas.microsoft.com/office/powerpoint/2010/main" val="3148689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2E2157-154E-4766-9BB0-58A174523DF1}"/>
              </a:ext>
            </a:extLst>
          </p:cNvPr>
          <p:cNvGrpSpPr/>
          <p:nvPr/>
        </p:nvGrpSpPr>
        <p:grpSpPr>
          <a:xfrm>
            <a:off x="1186685" y="1253694"/>
            <a:ext cx="1193956" cy="2366064"/>
            <a:chOff x="1025085" y="2046402"/>
            <a:chExt cx="965164" cy="1912667"/>
          </a:xfrm>
        </p:grpSpPr>
        <p:sp>
          <p:nvSpPr>
            <p:cNvPr id="8" name="Freeform 216">
              <a:extLst>
                <a:ext uri="{FF2B5EF4-FFF2-40B4-BE49-F238E27FC236}">
                  <a16:creationId xmlns:a16="http://schemas.microsoft.com/office/drawing/2014/main" id="{14322E7F-55A8-4ECB-AD26-71A1E93B796C}"/>
                </a:ext>
              </a:extLst>
            </p:cNvPr>
            <p:cNvSpPr>
              <a:spLocks/>
            </p:cNvSpPr>
            <p:nvPr/>
          </p:nvSpPr>
          <p:spPr bwMode="auto">
            <a:xfrm>
              <a:off x="1025085" y="3059360"/>
              <a:ext cx="965164" cy="899709"/>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17">
              <a:extLst>
                <a:ext uri="{FF2B5EF4-FFF2-40B4-BE49-F238E27FC236}">
                  <a16:creationId xmlns:a16="http://schemas.microsoft.com/office/drawing/2014/main" id="{A5791C92-B221-4166-9A5F-070F9FD43E6F}"/>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11" name="Freeform 218">
              <a:extLst>
                <a:ext uri="{FF2B5EF4-FFF2-40B4-BE49-F238E27FC236}">
                  <a16:creationId xmlns:a16="http://schemas.microsoft.com/office/drawing/2014/main" id="{C369A2DB-4F37-4D52-ADC0-2FB9129A68C3}"/>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221">
              <a:extLst>
                <a:ext uri="{FF2B5EF4-FFF2-40B4-BE49-F238E27FC236}">
                  <a16:creationId xmlns:a16="http://schemas.microsoft.com/office/drawing/2014/main" id="{227C2FBF-C742-4D0F-97F5-A73F24786CB3}"/>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6AA72C"/>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useBgFill="1">
          <p:nvSpPr>
            <p:cNvPr id="13" name="Freeform 222">
              <a:extLst>
                <a:ext uri="{FF2B5EF4-FFF2-40B4-BE49-F238E27FC236}">
                  <a16:creationId xmlns:a16="http://schemas.microsoft.com/office/drawing/2014/main" id="{5DE05F22-48B8-4283-8B78-8EC59D78FA12}"/>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226">
              <a:extLst>
                <a:ext uri="{FF2B5EF4-FFF2-40B4-BE49-F238E27FC236}">
                  <a16:creationId xmlns:a16="http://schemas.microsoft.com/office/drawing/2014/main" id="{35F9B5BE-B094-4FFB-9ADE-DF6DDF500148}"/>
                </a:ext>
              </a:extLst>
            </p:cNvPr>
            <p:cNvSpPr>
              <a:spLocks/>
            </p:cNvSpPr>
            <p:nvPr/>
          </p:nvSpPr>
          <p:spPr bwMode="auto">
            <a:xfrm>
              <a:off x="1364950" y="2982359"/>
              <a:ext cx="274813" cy="107535"/>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E84B45"/>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27">
              <a:extLst>
                <a:ext uri="{FF2B5EF4-FFF2-40B4-BE49-F238E27FC236}">
                  <a16:creationId xmlns:a16="http://schemas.microsoft.com/office/drawing/2014/main" id="{D5672F4D-E296-4DEB-8D3F-1469BFC97D48}"/>
                </a:ext>
              </a:extLst>
            </p:cNvPr>
            <p:cNvSpPr>
              <a:spLocks/>
            </p:cNvSpPr>
            <p:nvPr/>
          </p:nvSpPr>
          <p:spPr bwMode="auto">
            <a:xfrm>
              <a:off x="1364950" y="2972403"/>
              <a:ext cx="274813" cy="22702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6AA72C"/>
            </a:solidFill>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228">
              <a:extLst>
                <a:ext uri="{FF2B5EF4-FFF2-40B4-BE49-F238E27FC236}">
                  <a16:creationId xmlns:a16="http://schemas.microsoft.com/office/drawing/2014/main" id="{0AC64F53-F504-4051-86C1-A02A2A366CE8}"/>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solidFill>
              <a:srgbClr val="6AA72C"/>
            </a:solidFill>
            <a:ln w="19050">
              <a:solidFill>
                <a:schemeClr val="tx1"/>
              </a:solidFill>
            </a:ln>
          </p:spPr>
          <p:txBody>
            <a:bodyPr vert="horz" wrap="square" lIns="91440" tIns="45720" rIns="91440" bIns="45720" numCol="1" anchor="t" anchorCtr="0" compatLnSpc="1">
              <a:prstTxWarp prst="textNoShape">
                <a:avLst/>
              </a:prstTxWarp>
            </a:bodyPr>
            <a:lstStyle/>
            <a:p>
              <a:endParaRPr lang="en-US"/>
            </a:p>
          </p:txBody>
        </p:sp>
        <p:sp useBgFill="1">
          <p:nvSpPr>
            <p:cNvPr id="17" name="Freeform 229">
              <a:extLst>
                <a:ext uri="{FF2B5EF4-FFF2-40B4-BE49-F238E27FC236}">
                  <a16:creationId xmlns:a16="http://schemas.microsoft.com/office/drawing/2014/main" id="{78200A6C-3E81-4B4F-BA0E-F17F7303EDC6}"/>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231">
              <a:extLst>
                <a:ext uri="{FF2B5EF4-FFF2-40B4-BE49-F238E27FC236}">
                  <a16:creationId xmlns:a16="http://schemas.microsoft.com/office/drawing/2014/main" id="{D59D0FBC-DF60-49AF-A105-C496CA5AA5BB}"/>
                </a:ext>
              </a:extLst>
            </p:cNvPr>
            <p:cNvSpPr>
              <a:spLocks/>
            </p:cNvSpPr>
            <p:nvPr/>
          </p:nvSpPr>
          <p:spPr bwMode="auto">
            <a:xfrm flipH="1">
              <a:off x="1463018" y="2631687"/>
              <a:ext cx="45139" cy="144708"/>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32">
              <a:extLst>
                <a:ext uri="{FF2B5EF4-FFF2-40B4-BE49-F238E27FC236}">
                  <a16:creationId xmlns:a16="http://schemas.microsoft.com/office/drawing/2014/main" id="{9C82D4D9-CB70-492C-BEF5-37F4F31B7425}"/>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3">
              <a:extLst>
                <a:ext uri="{FF2B5EF4-FFF2-40B4-BE49-F238E27FC236}">
                  <a16:creationId xmlns:a16="http://schemas.microsoft.com/office/drawing/2014/main" id="{07B84B8B-ECDD-4CC1-8A5B-DAAC72DC2F8A}"/>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35">
              <a:extLst>
                <a:ext uri="{FF2B5EF4-FFF2-40B4-BE49-F238E27FC236}">
                  <a16:creationId xmlns:a16="http://schemas.microsoft.com/office/drawing/2014/main" id="{FDA9C481-FB7B-4888-A09D-332DCF072E47}"/>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6">
              <a:extLst>
                <a:ext uri="{FF2B5EF4-FFF2-40B4-BE49-F238E27FC236}">
                  <a16:creationId xmlns:a16="http://schemas.microsoft.com/office/drawing/2014/main" id="{AB3C71FC-4CFB-4A92-B943-8E47FE7FBD0D}"/>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 name="Freeform 237">
              <a:extLst>
                <a:ext uri="{FF2B5EF4-FFF2-40B4-BE49-F238E27FC236}">
                  <a16:creationId xmlns:a16="http://schemas.microsoft.com/office/drawing/2014/main" id="{C9AA4B21-B017-47DF-B945-028AB3393C4D}"/>
                </a:ext>
              </a:extLst>
            </p:cNvPr>
            <p:cNvSpPr>
              <a:spLocks/>
            </p:cNvSpPr>
            <p:nvPr/>
          </p:nvSpPr>
          <p:spPr bwMode="auto">
            <a:xfrm>
              <a:off x="1436640" y="2840306"/>
              <a:ext cx="135415" cy="80984"/>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240">
              <a:extLst>
                <a:ext uri="{FF2B5EF4-FFF2-40B4-BE49-F238E27FC236}">
                  <a16:creationId xmlns:a16="http://schemas.microsoft.com/office/drawing/2014/main" id="{FA73B230-7940-41B3-852E-745C382DF43A}"/>
                </a:ext>
              </a:extLst>
            </p:cNvPr>
            <p:cNvSpPr>
              <a:spLocks noChangeArrowheads="1"/>
            </p:cNvSpPr>
            <p:nvPr/>
          </p:nvSpPr>
          <p:spPr bwMode="auto">
            <a:xfrm>
              <a:off x="1331761" y="2602666"/>
              <a:ext cx="74346" cy="71691"/>
            </a:xfrm>
            <a:prstGeom prst="ellipse">
              <a:avLst/>
            </a:prstGeom>
            <a:noFill/>
            <a:ln w="952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241">
              <a:extLst>
                <a:ext uri="{FF2B5EF4-FFF2-40B4-BE49-F238E27FC236}">
                  <a16:creationId xmlns:a16="http://schemas.microsoft.com/office/drawing/2014/main" id="{3C7A76CB-0804-437B-AEB7-2FB9660BBDF1}"/>
                </a:ext>
              </a:extLst>
            </p:cNvPr>
            <p:cNvSpPr>
              <a:spLocks noChangeArrowheads="1"/>
            </p:cNvSpPr>
            <p:nvPr/>
          </p:nvSpPr>
          <p:spPr bwMode="auto">
            <a:xfrm>
              <a:off x="1610556" y="2602666"/>
              <a:ext cx="74346" cy="71691"/>
            </a:xfrm>
            <a:prstGeom prst="ellipse">
              <a:avLst/>
            </a:prstGeom>
            <a:no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6" name="Oval 242">
              <a:extLst>
                <a:ext uri="{FF2B5EF4-FFF2-40B4-BE49-F238E27FC236}">
                  <a16:creationId xmlns:a16="http://schemas.microsoft.com/office/drawing/2014/main" id="{94209F0F-89E4-4375-8E5F-798CC90AD7EC}"/>
                </a:ext>
              </a:extLst>
            </p:cNvPr>
            <p:cNvSpPr>
              <a:spLocks noChangeArrowheads="1"/>
            </p:cNvSpPr>
            <p:nvPr/>
          </p:nvSpPr>
          <p:spPr bwMode="auto">
            <a:xfrm>
              <a:off x="1610556" y="2602666"/>
              <a:ext cx="74346" cy="71691"/>
            </a:xfrm>
            <a:prstGeom prst="ellipse">
              <a:avLst/>
            </a:pr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Oval 243">
              <a:extLst>
                <a:ext uri="{FF2B5EF4-FFF2-40B4-BE49-F238E27FC236}">
                  <a16:creationId xmlns:a16="http://schemas.microsoft.com/office/drawing/2014/main" id="{D46948B1-AE02-4834-B716-89E2FACB386F}"/>
                </a:ext>
              </a:extLst>
            </p:cNvPr>
            <p:cNvSpPr>
              <a:spLocks noChangeArrowheads="1"/>
            </p:cNvSpPr>
            <p:nvPr/>
          </p:nvSpPr>
          <p:spPr bwMode="auto">
            <a:xfrm>
              <a:off x="1356985" y="2638511"/>
              <a:ext cx="26553"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244">
              <a:extLst>
                <a:ext uri="{FF2B5EF4-FFF2-40B4-BE49-F238E27FC236}">
                  <a16:creationId xmlns:a16="http://schemas.microsoft.com/office/drawing/2014/main" id="{20221246-0C36-4241-A0DA-75F98EB76333}"/>
                </a:ext>
              </a:extLst>
            </p:cNvPr>
            <p:cNvSpPr>
              <a:spLocks noChangeArrowheads="1"/>
            </p:cNvSpPr>
            <p:nvPr/>
          </p:nvSpPr>
          <p:spPr bwMode="auto">
            <a:xfrm>
              <a:off x="1631797" y="2638511"/>
              <a:ext cx="30535"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62">
              <a:extLst>
                <a:ext uri="{FF2B5EF4-FFF2-40B4-BE49-F238E27FC236}">
                  <a16:creationId xmlns:a16="http://schemas.microsoft.com/office/drawing/2014/main" id="{7BF02321-E7DD-48B5-AEB2-FC6DE89F2934}"/>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263">
              <a:extLst>
                <a:ext uri="{FF2B5EF4-FFF2-40B4-BE49-F238E27FC236}">
                  <a16:creationId xmlns:a16="http://schemas.microsoft.com/office/drawing/2014/main" id="{D669E30C-EEE2-45E1-BDC7-CA4B4FF045CC}"/>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24">
              <a:extLst>
                <a:ext uri="{FF2B5EF4-FFF2-40B4-BE49-F238E27FC236}">
                  <a16:creationId xmlns:a16="http://schemas.microsoft.com/office/drawing/2014/main" id="{5568333F-64B8-4AE6-8B93-9F24C7E54E32}"/>
                </a:ext>
              </a:extLst>
            </p:cNvPr>
            <p:cNvSpPr>
              <a:spLocks/>
            </p:cNvSpPr>
            <p:nvPr/>
          </p:nvSpPr>
          <p:spPr bwMode="auto">
            <a:xfrm>
              <a:off x="1183068" y="2661080"/>
              <a:ext cx="30535" cy="30535"/>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20">
              <a:extLst>
                <a:ext uri="{FF2B5EF4-FFF2-40B4-BE49-F238E27FC236}">
                  <a16:creationId xmlns:a16="http://schemas.microsoft.com/office/drawing/2014/main" id="{F450691C-805C-42D2-A430-CEAE074D7E66}"/>
                </a:ext>
              </a:extLst>
            </p:cNvPr>
            <p:cNvSpPr>
              <a:spLocks/>
            </p:cNvSpPr>
            <p:nvPr/>
          </p:nvSpPr>
          <p:spPr bwMode="auto">
            <a:xfrm>
              <a:off x="1795092" y="2661080"/>
              <a:ext cx="30535" cy="30535"/>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CC5A266E-50A8-4811-A56A-EE3D6A27F751}"/>
                </a:ext>
              </a:extLst>
            </p:cNvPr>
            <p:cNvSpPr/>
            <p:nvPr/>
          </p:nvSpPr>
          <p:spPr>
            <a:xfrm>
              <a:off x="1450391" y="2868130"/>
              <a:ext cx="102546" cy="45719"/>
            </a:xfrm>
            <a:prstGeom prst="ellipse">
              <a:avLst/>
            </a:prstGeom>
            <a:solidFill>
              <a:srgbClr val="6AA72C"/>
            </a:solidFill>
            <a:ln w="19050">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useBgFill="1">
        <p:nvSpPr>
          <p:cNvPr id="35" name="Rectangle 34">
            <a:extLst>
              <a:ext uri="{FF2B5EF4-FFF2-40B4-BE49-F238E27FC236}">
                <a16:creationId xmlns:a16="http://schemas.microsoft.com/office/drawing/2014/main" id="{D5DA67F1-A96E-441E-B00F-B39A9B40E8E1}"/>
              </a:ext>
            </a:extLst>
          </p:cNvPr>
          <p:cNvSpPr/>
          <p:nvPr/>
        </p:nvSpPr>
        <p:spPr>
          <a:xfrm>
            <a:off x="409762" y="3614002"/>
            <a:ext cx="2032781" cy="154356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ED5BC20B-B3A2-49B0-B690-91BE6D1AAE20}"/>
              </a:ext>
            </a:extLst>
          </p:cNvPr>
          <p:cNvCxnSpPr>
            <a:cxnSpLocks/>
          </p:cNvCxnSpPr>
          <p:nvPr/>
        </p:nvCxnSpPr>
        <p:spPr>
          <a:xfrm>
            <a:off x="767272" y="3619758"/>
            <a:ext cx="2032781"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36" name="TextBox 35">
            <a:extLst>
              <a:ext uri="{FF2B5EF4-FFF2-40B4-BE49-F238E27FC236}">
                <a16:creationId xmlns:a16="http://schemas.microsoft.com/office/drawing/2014/main" id="{4DF00076-E2D8-46A3-BF94-24B435E505D2}"/>
              </a:ext>
            </a:extLst>
          </p:cNvPr>
          <p:cNvSpPr txBox="1"/>
          <p:nvPr/>
        </p:nvSpPr>
        <p:spPr>
          <a:xfrm>
            <a:off x="4005758" y="1556400"/>
            <a:ext cx="4367505" cy="1107996"/>
          </a:xfrm>
          <a:prstGeom prst="rect">
            <a:avLst/>
          </a:prstGeom>
          <a:noFill/>
        </p:spPr>
        <p:txBody>
          <a:bodyPr wrap="square" rtlCol="0">
            <a:spAutoFit/>
          </a:bodyPr>
          <a:lstStyle/>
          <a:p>
            <a:r>
              <a:rPr lang="en-US" sz="2200" dirty="0"/>
              <a:t>Technology evolves, and our tech-stack choices need to be discussed, justified and decided.</a:t>
            </a:r>
          </a:p>
        </p:txBody>
      </p:sp>
      <p:cxnSp>
        <p:nvCxnSpPr>
          <p:cNvPr id="37" name="Straight Connector 36">
            <a:extLst>
              <a:ext uri="{FF2B5EF4-FFF2-40B4-BE49-F238E27FC236}">
                <a16:creationId xmlns:a16="http://schemas.microsoft.com/office/drawing/2014/main" id="{7F54CC39-3921-4C03-86B4-B0AEC8284E33}"/>
              </a:ext>
            </a:extLst>
          </p:cNvPr>
          <p:cNvCxnSpPr>
            <a:cxnSpLocks/>
          </p:cNvCxnSpPr>
          <p:nvPr/>
        </p:nvCxnSpPr>
        <p:spPr>
          <a:xfrm>
            <a:off x="3497440" y="1177331"/>
            <a:ext cx="0" cy="2788838"/>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F1EA41C-F6DB-453E-A50F-602902844BEF}"/>
              </a:ext>
            </a:extLst>
          </p:cNvPr>
          <p:cNvSpPr txBox="1"/>
          <p:nvPr/>
        </p:nvSpPr>
        <p:spPr>
          <a:xfrm>
            <a:off x="4041394" y="2618929"/>
            <a:ext cx="4367505" cy="1015663"/>
          </a:xfrm>
          <a:prstGeom prst="rect">
            <a:avLst/>
          </a:prstGeom>
          <a:noFill/>
        </p:spPr>
        <p:txBody>
          <a:bodyPr wrap="square" rtlCol="0">
            <a:spAutoFit/>
          </a:bodyPr>
          <a:lstStyle/>
          <a:p>
            <a:r>
              <a:rPr lang="en-US" sz="3000" b="1" dirty="0"/>
              <a:t>Start with a few helpful questions…</a:t>
            </a:r>
          </a:p>
        </p:txBody>
      </p:sp>
      <p:sp useBgFill="1">
        <p:nvSpPr>
          <p:cNvPr id="43" name="Freeform: Shape 42">
            <a:extLst>
              <a:ext uri="{FF2B5EF4-FFF2-40B4-BE49-F238E27FC236}">
                <a16:creationId xmlns:a16="http://schemas.microsoft.com/office/drawing/2014/main" id="{039C10CB-22A8-498B-915F-66DC4EA83A34}"/>
              </a:ext>
            </a:extLst>
          </p:cNvPr>
          <p:cNvSpPr/>
          <p:nvPr/>
        </p:nvSpPr>
        <p:spPr>
          <a:xfrm flipV="1">
            <a:off x="2323405" y="1500337"/>
            <a:ext cx="713954" cy="882966"/>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958B11F-C7E3-4E2D-A291-27134408A902}"/>
              </a:ext>
            </a:extLst>
          </p:cNvPr>
          <p:cNvSpPr/>
          <p:nvPr/>
        </p:nvSpPr>
        <p:spPr>
          <a:xfrm flipH="1">
            <a:off x="2805720" y="1809880"/>
            <a:ext cx="120219" cy="120219"/>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Oval 45">
            <a:extLst>
              <a:ext uri="{FF2B5EF4-FFF2-40B4-BE49-F238E27FC236}">
                <a16:creationId xmlns:a16="http://schemas.microsoft.com/office/drawing/2014/main" id="{F1EFDC6F-FE01-4EC4-A7E4-254892415D14}"/>
              </a:ext>
            </a:extLst>
          </p:cNvPr>
          <p:cNvSpPr/>
          <p:nvPr/>
        </p:nvSpPr>
        <p:spPr>
          <a:xfrm flipH="1">
            <a:off x="2625858" y="1809880"/>
            <a:ext cx="120219" cy="120219"/>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Oval 46">
            <a:extLst>
              <a:ext uri="{FF2B5EF4-FFF2-40B4-BE49-F238E27FC236}">
                <a16:creationId xmlns:a16="http://schemas.microsoft.com/office/drawing/2014/main" id="{0F70B5D6-7D8C-43A5-BA74-93F998BC545C}"/>
              </a:ext>
            </a:extLst>
          </p:cNvPr>
          <p:cNvSpPr/>
          <p:nvPr/>
        </p:nvSpPr>
        <p:spPr>
          <a:xfrm flipH="1">
            <a:off x="2445997" y="1809880"/>
            <a:ext cx="120219" cy="120219"/>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4001755019"/>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par>
                                <p:cTn id="8" presetID="2" presetClass="entr" presetSubtype="4" decel="100000" fill="hold" nodeType="withEffect">
                                  <p:stCondLst>
                                    <p:cond delay="30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700" fill="hold"/>
                                        <p:tgtEl>
                                          <p:spTgt spid="7"/>
                                        </p:tgtEl>
                                        <p:attrNameLst>
                                          <p:attrName>ppt_x</p:attrName>
                                        </p:attrNameLst>
                                      </p:cBhvr>
                                      <p:tavLst>
                                        <p:tav tm="0">
                                          <p:val>
                                            <p:strVal val="#ppt_x"/>
                                          </p:val>
                                        </p:tav>
                                        <p:tav tm="100000">
                                          <p:val>
                                            <p:strVal val="#ppt_x"/>
                                          </p:val>
                                        </p:tav>
                                      </p:tavLst>
                                    </p:anim>
                                    <p:anim calcmode="lin" valueType="num">
                                      <p:cBhvr additive="base">
                                        <p:cTn id="11" dur="700" fill="hold"/>
                                        <p:tgtEl>
                                          <p:spTgt spid="7"/>
                                        </p:tgtEl>
                                        <p:attrNameLst>
                                          <p:attrName>ppt_y</p:attrName>
                                        </p:attrNameLst>
                                      </p:cBhvr>
                                      <p:tavLst>
                                        <p:tav tm="0">
                                          <p:val>
                                            <p:strVal val="1+#ppt_h/2"/>
                                          </p:val>
                                        </p:tav>
                                        <p:tav tm="100000">
                                          <p:val>
                                            <p:strVal val="#ppt_y"/>
                                          </p:val>
                                        </p:tav>
                                      </p:tavLst>
                                    </p:anim>
                                  </p:childTnLst>
                                </p:cTn>
                              </p:par>
                              <p:par>
                                <p:cTn id="12" presetID="16" presetClass="entr" presetSubtype="42" fill="hold" nodeType="withEffect">
                                  <p:stCondLst>
                                    <p:cond delay="300"/>
                                  </p:stCondLst>
                                  <p:childTnLst>
                                    <p:set>
                                      <p:cBhvr>
                                        <p:cTn id="13" dur="1" fill="hold">
                                          <p:stCondLst>
                                            <p:cond delay="0"/>
                                          </p:stCondLst>
                                        </p:cTn>
                                        <p:tgtEl>
                                          <p:spTgt spid="37"/>
                                        </p:tgtEl>
                                        <p:attrNameLst>
                                          <p:attrName>style.visibility</p:attrName>
                                        </p:attrNameLst>
                                      </p:cBhvr>
                                      <p:to>
                                        <p:strVal val="visible"/>
                                      </p:to>
                                    </p:set>
                                    <p:animEffect transition="in" filter="barn(outHorizontal)">
                                      <p:cBhvr>
                                        <p:cTn id="14" dur="500"/>
                                        <p:tgtEl>
                                          <p:spTgt spid="3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400"/>
                                        <p:tgtEl>
                                          <p:spTgt spid="36"/>
                                        </p:tgtEl>
                                      </p:cBhvr>
                                    </p:animEffect>
                                  </p:childTnLst>
                                </p:cTn>
                              </p:par>
                              <p:par>
                                <p:cTn id="19" presetID="42" presetClass="path" presetSubtype="0" decel="100000" fill="hold" grpId="1" nodeType="withEffect">
                                  <p:stCondLst>
                                    <p:cond delay="0"/>
                                  </p:stCondLst>
                                  <p:childTnLst>
                                    <p:animMotion origin="layout" path="M 3.88889E-6 4.81481E-6 L 3.88889E-6 0.02962 " pathEditMode="relative" rAng="0" ptsTypes="AA">
                                      <p:cBhvr>
                                        <p:cTn id="20" dur="400" spd="-100000" fill="hold"/>
                                        <p:tgtEl>
                                          <p:spTgt spid="36"/>
                                        </p:tgtEl>
                                        <p:attrNameLst>
                                          <p:attrName>ppt_x</p:attrName>
                                          <p:attrName>ppt_y</p:attrName>
                                        </p:attrNameLst>
                                      </p:cBhvr>
                                      <p:rCtr x="0" y="1481"/>
                                    </p:animMotion>
                                  </p:childTnLst>
                                </p:cTn>
                              </p:par>
                            </p:childTnLst>
                          </p:cTn>
                        </p:par>
                        <p:par>
                          <p:cTn id="21" fill="hold">
                            <p:stCondLst>
                              <p:cond delay="14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400"/>
                                        <p:tgtEl>
                                          <p:spTgt spid="38"/>
                                        </p:tgtEl>
                                      </p:cBhvr>
                                    </p:animEffect>
                                  </p:childTnLst>
                                </p:cTn>
                              </p:par>
                              <p:par>
                                <p:cTn id="25" presetID="42" presetClass="path" presetSubtype="0" decel="100000" fill="hold" grpId="1" nodeType="withEffect">
                                  <p:stCondLst>
                                    <p:cond delay="0"/>
                                  </p:stCondLst>
                                  <p:childTnLst>
                                    <p:animMotion origin="layout" path="M 8.33333E-7 -4.69136E-6 L 8.33333E-7 0.02963 " pathEditMode="relative" rAng="0" ptsTypes="AA">
                                      <p:cBhvr>
                                        <p:cTn id="26" dur="400" spd="-100000" fill="hold"/>
                                        <p:tgtEl>
                                          <p:spTgt spid="38"/>
                                        </p:tgtEl>
                                        <p:attrNameLst>
                                          <p:attrName>ppt_x</p:attrName>
                                          <p:attrName>ppt_y</p:attrName>
                                        </p:attrNameLst>
                                      </p:cBhvr>
                                      <p:rCtr x="0" y="1481"/>
                                    </p:animMotion>
                                  </p:childTnLst>
                                </p:cTn>
                              </p:par>
                            </p:childTnLst>
                          </p:cTn>
                        </p:par>
                        <p:par>
                          <p:cTn id="27" fill="hold">
                            <p:stCondLst>
                              <p:cond delay="1800"/>
                            </p:stCondLst>
                            <p:childTnLst>
                              <p:par>
                                <p:cTn id="28" presetID="22" presetClass="entr" presetSubtype="4"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down)">
                                      <p:cBhvr>
                                        <p:cTn id="30" dur="500"/>
                                        <p:tgtEl>
                                          <p:spTgt spid="4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animEffect transition="in" filter="fade">
                                      <p:cBhvr>
                                        <p:cTn id="35" dur="500"/>
                                        <p:tgtEl>
                                          <p:spTgt spid="47"/>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46"/>
                                        </p:tgtEl>
                                        <p:attrNameLst>
                                          <p:attrName>style.visibility</p:attrName>
                                        </p:attrNameLst>
                                      </p:cBhvr>
                                      <p:to>
                                        <p:strVal val="visible"/>
                                      </p:to>
                                    </p:set>
                                    <p:anim calcmode="lin" valueType="num">
                                      <p:cBhvr>
                                        <p:cTn id="38" dur="500" fill="hold"/>
                                        <p:tgtEl>
                                          <p:spTgt spid="46"/>
                                        </p:tgtEl>
                                        <p:attrNameLst>
                                          <p:attrName>ppt_w</p:attrName>
                                        </p:attrNameLst>
                                      </p:cBhvr>
                                      <p:tavLst>
                                        <p:tav tm="0">
                                          <p:val>
                                            <p:fltVal val="0"/>
                                          </p:val>
                                        </p:tav>
                                        <p:tav tm="100000">
                                          <p:val>
                                            <p:strVal val="#ppt_w"/>
                                          </p:val>
                                        </p:tav>
                                      </p:tavLst>
                                    </p:anim>
                                    <p:anim calcmode="lin" valueType="num">
                                      <p:cBhvr>
                                        <p:cTn id="39" dur="500" fill="hold"/>
                                        <p:tgtEl>
                                          <p:spTgt spid="46"/>
                                        </p:tgtEl>
                                        <p:attrNameLst>
                                          <p:attrName>ppt_h</p:attrName>
                                        </p:attrNameLst>
                                      </p:cBhvr>
                                      <p:tavLst>
                                        <p:tav tm="0">
                                          <p:val>
                                            <p:fltVal val="0"/>
                                          </p:val>
                                        </p:tav>
                                        <p:tav tm="100000">
                                          <p:val>
                                            <p:strVal val="#ppt_h"/>
                                          </p:val>
                                        </p:tav>
                                      </p:tavLst>
                                    </p:anim>
                                    <p:animEffect transition="in" filter="fade">
                                      <p:cBhvr>
                                        <p:cTn id="40" dur="500"/>
                                        <p:tgtEl>
                                          <p:spTgt spid="46"/>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45"/>
                                        </p:tgtEl>
                                        <p:attrNameLst>
                                          <p:attrName>style.visibility</p:attrName>
                                        </p:attrNameLst>
                                      </p:cBhvr>
                                      <p:to>
                                        <p:strVal val="visible"/>
                                      </p:to>
                                    </p:set>
                                    <p:anim calcmode="lin" valueType="num">
                                      <p:cBhvr>
                                        <p:cTn id="43" dur="500" fill="hold"/>
                                        <p:tgtEl>
                                          <p:spTgt spid="45"/>
                                        </p:tgtEl>
                                        <p:attrNameLst>
                                          <p:attrName>ppt_w</p:attrName>
                                        </p:attrNameLst>
                                      </p:cBhvr>
                                      <p:tavLst>
                                        <p:tav tm="0">
                                          <p:val>
                                            <p:fltVal val="0"/>
                                          </p:val>
                                        </p:tav>
                                        <p:tav tm="100000">
                                          <p:val>
                                            <p:strVal val="#ppt_w"/>
                                          </p:val>
                                        </p:tav>
                                      </p:tavLst>
                                    </p:anim>
                                    <p:anim calcmode="lin" valueType="num">
                                      <p:cBhvr>
                                        <p:cTn id="44" dur="500" fill="hold"/>
                                        <p:tgtEl>
                                          <p:spTgt spid="45"/>
                                        </p:tgtEl>
                                        <p:attrNameLst>
                                          <p:attrName>ppt_h</p:attrName>
                                        </p:attrNameLst>
                                      </p:cBhvr>
                                      <p:tavLst>
                                        <p:tav tm="0">
                                          <p:val>
                                            <p:fltVal val="0"/>
                                          </p:val>
                                        </p:tav>
                                        <p:tav tm="100000">
                                          <p:val>
                                            <p:strVal val="#ppt_h"/>
                                          </p:val>
                                        </p:tav>
                                      </p:tavLst>
                                    </p:anim>
                                    <p:animEffect transition="in" filter="fade">
                                      <p:cBhvr>
                                        <p:cTn id="45" dur="500"/>
                                        <p:tgtEl>
                                          <p:spTgt spid="45"/>
                                        </p:tgtEl>
                                      </p:cBhvr>
                                    </p:animEffect>
                                  </p:childTnLst>
                                </p:cTn>
                              </p:par>
                            </p:childTnLst>
                          </p:cTn>
                        </p:par>
                        <p:par>
                          <p:cTn id="46" fill="hold">
                            <p:stCondLst>
                              <p:cond delay="2500"/>
                            </p:stCondLst>
                            <p:childTnLst>
                              <p:par>
                                <p:cTn id="47" presetID="53" presetClass="exit" presetSubtype="32" fill="hold" grpId="1" nodeType="afterEffect">
                                  <p:stCondLst>
                                    <p:cond delay="0"/>
                                  </p:stCondLst>
                                  <p:childTnLst>
                                    <p:anim calcmode="lin" valueType="num">
                                      <p:cBhvr>
                                        <p:cTn id="48" dur="500"/>
                                        <p:tgtEl>
                                          <p:spTgt spid="47"/>
                                        </p:tgtEl>
                                        <p:attrNameLst>
                                          <p:attrName>ppt_w</p:attrName>
                                        </p:attrNameLst>
                                      </p:cBhvr>
                                      <p:tavLst>
                                        <p:tav tm="0">
                                          <p:val>
                                            <p:strVal val="ppt_w"/>
                                          </p:val>
                                        </p:tav>
                                        <p:tav tm="100000">
                                          <p:val>
                                            <p:fltVal val="0"/>
                                          </p:val>
                                        </p:tav>
                                      </p:tavLst>
                                    </p:anim>
                                    <p:anim calcmode="lin" valueType="num">
                                      <p:cBhvr>
                                        <p:cTn id="49" dur="500"/>
                                        <p:tgtEl>
                                          <p:spTgt spid="47"/>
                                        </p:tgtEl>
                                        <p:attrNameLst>
                                          <p:attrName>ppt_h</p:attrName>
                                        </p:attrNameLst>
                                      </p:cBhvr>
                                      <p:tavLst>
                                        <p:tav tm="0">
                                          <p:val>
                                            <p:strVal val="ppt_h"/>
                                          </p:val>
                                        </p:tav>
                                        <p:tav tm="100000">
                                          <p:val>
                                            <p:fltVal val="0"/>
                                          </p:val>
                                        </p:tav>
                                      </p:tavLst>
                                    </p:anim>
                                    <p:animEffect transition="out" filter="fade">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53" presetClass="exit" presetSubtype="32" fill="hold" grpId="1" nodeType="withEffect">
                                  <p:stCondLst>
                                    <p:cond delay="100"/>
                                  </p:stCondLst>
                                  <p:childTnLst>
                                    <p:anim calcmode="lin" valueType="num">
                                      <p:cBhvr>
                                        <p:cTn id="53" dur="500"/>
                                        <p:tgtEl>
                                          <p:spTgt spid="46"/>
                                        </p:tgtEl>
                                        <p:attrNameLst>
                                          <p:attrName>ppt_w</p:attrName>
                                        </p:attrNameLst>
                                      </p:cBhvr>
                                      <p:tavLst>
                                        <p:tav tm="0">
                                          <p:val>
                                            <p:strVal val="ppt_w"/>
                                          </p:val>
                                        </p:tav>
                                        <p:tav tm="100000">
                                          <p:val>
                                            <p:fltVal val="0"/>
                                          </p:val>
                                        </p:tav>
                                      </p:tavLst>
                                    </p:anim>
                                    <p:anim calcmode="lin" valueType="num">
                                      <p:cBhvr>
                                        <p:cTn id="54" dur="500"/>
                                        <p:tgtEl>
                                          <p:spTgt spid="46"/>
                                        </p:tgtEl>
                                        <p:attrNameLst>
                                          <p:attrName>ppt_h</p:attrName>
                                        </p:attrNameLst>
                                      </p:cBhvr>
                                      <p:tavLst>
                                        <p:tav tm="0">
                                          <p:val>
                                            <p:strVal val="ppt_h"/>
                                          </p:val>
                                        </p:tav>
                                        <p:tav tm="100000">
                                          <p:val>
                                            <p:fltVal val="0"/>
                                          </p:val>
                                        </p:tav>
                                      </p:tavLst>
                                    </p:anim>
                                    <p:animEffect transition="out" filter="fade">
                                      <p:cBhvr>
                                        <p:cTn id="55" dur="500"/>
                                        <p:tgtEl>
                                          <p:spTgt spid="46"/>
                                        </p:tgtEl>
                                      </p:cBhvr>
                                    </p:animEffect>
                                    <p:set>
                                      <p:cBhvr>
                                        <p:cTn id="56" dur="1" fill="hold">
                                          <p:stCondLst>
                                            <p:cond delay="499"/>
                                          </p:stCondLst>
                                        </p:cTn>
                                        <p:tgtEl>
                                          <p:spTgt spid="46"/>
                                        </p:tgtEl>
                                        <p:attrNameLst>
                                          <p:attrName>style.visibility</p:attrName>
                                        </p:attrNameLst>
                                      </p:cBhvr>
                                      <p:to>
                                        <p:strVal val="hidden"/>
                                      </p:to>
                                    </p:set>
                                  </p:childTnLst>
                                </p:cTn>
                              </p:par>
                              <p:par>
                                <p:cTn id="57" presetID="53" presetClass="exit" presetSubtype="32" fill="hold" grpId="1" nodeType="withEffect">
                                  <p:stCondLst>
                                    <p:cond delay="200"/>
                                  </p:stCondLst>
                                  <p:childTnLst>
                                    <p:anim calcmode="lin" valueType="num">
                                      <p:cBhvr>
                                        <p:cTn id="58" dur="500"/>
                                        <p:tgtEl>
                                          <p:spTgt spid="45"/>
                                        </p:tgtEl>
                                        <p:attrNameLst>
                                          <p:attrName>ppt_w</p:attrName>
                                        </p:attrNameLst>
                                      </p:cBhvr>
                                      <p:tavLst>
                                        <p:tav tm="0">
                                          <p:val>
                                            <p:strVal val="ppt_w"/>
                                          </p:val>
                                        </p:tav>
                                        <p:tav tm="100000">
                                          <p:val>
                                            <p:fltVal val="0"/>
                                          </p:val>
                                        </p:tav>
                                      </p:tavLst>
                                    </p:anim>
                                    <p:anim calcmode="lin" valueType="num">
                                      <p:cBhvr>
                                        <p:cTn id="59" dur="500"/>
                                        <p:tgtEl>
                                          <p:spTgt spid="45"/>
                                        </p:tgtEl>
                                        <p:attrNameLst>
                                          <p:attrName>ppt_h</p:attrName>
                                        </p:attrNameLst>
                                      </p:cBhvr>
                                      <p:tavLst>
                                        <p:tav tm="0">
                                          <p:val>
                                            <p:strVal val="ppt_h"/>
                                          </p:val>
                                        </p:tav>
                                        <p:tav tm="100000">
                                          <p:val>
                                            <p:fltVal val="0"/>
                                          </p:val>
                                        </p:tav>
                                      </p:tavLst>
                                    </p:anim>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3200"/>
                            </p:stCondLst>
                            <p:childTnLst>
                              <p:par>
                                <p:cTn id="63" presetID="53" presetClass="entr" presetSubtype="16" fill="hold" grpId="2" nodeType="after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2" nodeType="withEffect">
                                  <p:stCondLst>
                                    <p:cond delay="100"/>
                                  </p:stCondLst>
                                  <p:childTnLst>
                                    <p:set>
                                      <p:cBhvr>
                                        <p:cTn id="69" dur="1" fill="hold">
                                          <p:stCondLst>
                                            <p:cond delay="0"/>
                                          </p:stCondLst>
                                        </p:cTn>
                                        <p:tgtEl>
                                          <p:spTgt spid="46"/>
                                        </p:tgtEl>
                                        <p:attrNameLst>
                                          <p:attrName>style.visibility</p:attrName>
                                        </p:attrNameLst>
                                      </p:cBhvr>
                                      <p:to>
                                        <p:strVal val="visible"/>
                                      </p:to>
                                    </p:set>
                                    <p:anim calcmode="lin" valueType="num">
                                      <p:cBhvr>
                                        <p:cTn id="70" dur="500" fill="hold"/>
                                        <p:tgtEl>
                                          <p:spTgt spid="46"/>
                                        </p:tgtEl>
                                        <p:attrNameLst>
                                          <p:attrName>ppt_w</p:attrName>
                                        </p:attrNameLst>
                                      </p:cBhvr>
                                      <p:tavLst>
                                        <p:tav tm="0">
                                          <p:val>
                                            <p:fltVal val="0"/>
                                          </p:val>
                                        </p:tav>
                                        <p:tav tm="100000">
                                          <p:val>
                                            <p:strVal val="#ppt_w"/>
                                          </p:val>
                                        </p:tav>
                                      </p:tavLst>
                                    </p:anim>
                                    <p:anim calcmode="lin" valueType="num">
                                      <p:cBhvr>
                                        <p:cTn id="71" dur="500" fill="hold"/>
                                        <p:tgtEl>
                                          <p:spTgt spid="46"/>
                                        </p:tgtEl>
                                        <p:attrNameLst>
                                          <p:attrName>ppt_h</p:attrName>
                                        </p:attrNameLst>
                                      </p:cBhvr>
                                      <p:tavLst>
                                        <p:tav tm="0">
                                          <p:val>
                                            <p:fltVal val="0"/>
                                          </p:val>
                                        </p:tav>
                                        <p:tav tm="100000">
                                          <p:val>
                                            <p:strVal val="#ppt_h"/>
                                          </p:val>
                                        </p:tav>
                                      </p:tavLst>
                                    </p:anim>
                                    <p:animEffect transition="in" filter="fade">
                                      <p:cBhvr>
                                        <p:cTn id="72" dur="500"/>
                                        <p:tgtEl>
                                          <p:spTgt spid="46"/>
                                        </p:tgtEl>
                                      </p:cBhvr>
                                    </p:animEffect>
                                  </p:childTnLst>
                                </p:cTn>
                              </p:par>
                              <p:par>
                                <p:cTn id="73" presetID="53" presetClass="entr" presetSubtype="16" fill="hold" grpId="2" nodeType="withEffect">
                                  <p:stCondLst>
                                    <p:cond delay="20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8" grpId="0"/>
      <p:bldP spid="38" grpId="1"/>
      <p:bldP spid="43" grpId="0" animBg="1"/>
      <p:bldP spid="45" grpId="0" animBg="1"/>
      <p:bldP spid="45" grpId="1" animBg="1"/>
      <p:bldP spid="45" grpId="2" animBg="1"/>
      <p:bldP spid="46" grpId="0" animBg="1"/>
      <p:bldP spid="46" grpId="1" animBg="1"/>
      <p:bldP spid="46" grpId="2" animBg="1"/>
      <p:bldP spid="47" grpId="0" animBg="1"/>
      <p:bldP spid="47" grpId="1" animBg="1"/>
      <p:bldP spid="47"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 name="Mask_right"/>
          <p:cNvSpPr/>
          <p:nvPr/>
        </p:nvSpPr>
        <p:spPr>
          <a:xfrm>
            <a:off x="0" y="1711235"/>
            <a:ext cx="9143999" cy="343226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Title 8"/>
          <p:cNvSpPr txBox="1">
            <a:spLocks/>
          </p:cNvSpPr>
          <p:nvPr/>
        </p:nvSpPr>
        <p:spPr>
          <a:xfrm>
            <a:off x="324855" y="548486"/>
            <a:ext cx="7617013" cy="61426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Cloud Native Architecture</a:t>
            </a:r>
          </a:p>
        </p:txBody>
      </p:sp>
      <p:pic>
        <p:nvPicPr>
          <p:cNvPr id="145" name="Picture 144">
            <a:extLst>
              <a:ext uri="{FF2B5EF4-FFF2-40B4-BE49-F238E27FC236}">
                <a16:creationId xmlns:a16="http://schemas.microsoft.com/office/drawing/2014/main" id="{3D3A5737-6F00-4BC3-B3FC-44C9D5BFB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712" y="633519"/>
            <a:ext cx="801422" cy="479127"/>
          </a:xfrm>
          <a:prstGeom prst="rect">
            <a:avLst/>
          </a:prstGeom>
        </p:spPr>
      </p:pic>
      <p:sp>
        <p:nvSpPr>
          <p:cNvPr id="147" name="Title 8">
            <a:extLst>
              <a:ext uri="{FF2B5EF4-FFF2-40B4-BE49-F238E27FC236}">
                <a16:creationId xmlns:a16="http://schemas.microsoft.com/office/drawing/2014/main" id="{948B63B8-9289-4854-9C8C-8570ACBC5F9C}"/>
              </a:ext>
            </a:extLst>
          </p:cNvPr>
          <p:cNvSpPr txBox="1">
            <a:spLocks/>
          </p:cNvSpPr>
          <p:nvPr/>
        </p:nvSpPr>
        <p:spPr>
          <a:xfrm>
            <a:off x="4997146" y="3121864"/>
            <a:ext cx="3733132" cy="575075"/>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Arial"/>
                <a:ea typeface="+mj-ea"/>
                <a:cs typeface="Arial"/>
              </a:rPr>
              <a:t>Principles and Practices</a:t>
            </a:r>
          </a:p>
        </p:txBody>
      </p:sp>
      <p:sp>
        <p:nvSpPr>
          <p:cNvPr id="149" name="Freeform: Shape 148">
            <a:extLst>
              <a:ext uri="{FF2B5EF4-FFF2-40B4-BE49-F238E27FC236}">
                <a16:creationId xmlns:a16="http://schemas.microsoft.com/office/drawing/2014/main" id="{2E0D91FE-536E-45F2-893C-09CDF6895C3E}"/>
              </a:ext>
            </a:extLst>
          </p:cNvPr>
          <p:cNvSpPr/>
          <p:nvPr/>
        </p:nvSpPr>
        <p:spPr>
          <a:xfrm>
            <a:off x="951398" y="2368427"/>
            <a:ext cx="2887309" cy="1828390"/>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1961">
                <a:schemeClr val="tx1">
                  <a:alpha val="35000"/>
                </a:schemeClr>
              </a:gs>
              <a:gs pos="100000">
                <a:schemeClr val="tx1">
                  <a:alpha val="16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63" name="Straight Connector 162">
            <a:extLst>
              <a:ext uri="{FF2B5EF4-FFF2-40B4-BE49-F238E27FC236}">
                <a16:creationId xmlns:a16="http://schemas.microsoft.com/office/drawing/2014/main" id="{DD32D807-0A38-4E0F-B18F-FBF2AEED2BA7}"/>
              </a:ext>
            </a:extLst>
          </p:cNvPr>
          <p:cNvCxnSpPr>
            <a:cxnSpLocks/>
          </p:cNvCxnSpPr>
          <p:nvPr/>
        </p:nvCxnSpPr>
        <p:spPr>
          <a:xfrm flipH="1">
            <a:off x="864523" y="2796353"/>
            <a:ext cx="523702"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166" name="Oval 26">
            <a:extLst>
              <a:ext uri="{FF2B5EF4-FFF2-40B4-BE49-F238E27FC236}">
                <a16:creationId xmlns:a16="http://schemas.microsoft.com/office/drawing/2014/main" id="{6B4475F2-E54B-40A2-93E6-595BCD84F466}"/>
              </a:ext>
            </a:extLst>
          </p:cNvPr>
          <p:cNvSpPr/>
          <p:nvPr/>
        </p:nvSpPr>
        <p:spPr>
          <a:xfrm>
            <a:off x="640080" y="2796692"/>
            <a:ext cx="267797" cy="535594"/>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68" name="Straight Connector 167">
            <a:extLst>
              <a:ext uri="{FF2B5EF4-FFF2-40B4-BE49-F238E27FC236}">
                <a16:creationId xmlns:a16="http://schemas.microsoft.com/office/drawing/2014/main" id="{C86423E1-3EF7-4E48-BE38-150A9E66520F}"/>
              </a:ext>
            </a:extLst>
          </p:cNvPr>
          <p:cNvCxnSpPr>
            <a:cxnSpLocks/>
          </p:cNvCxnSpPr>
          <p:nvPr/>
        </p:nvCxnSpPr>
        <p:spPr>
          <a:xfrm flipH="1">
            <a:off x="897774" y="3330485"/>
            <a:ext cx="3160834"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170" name="Oval 26">
            <a:extLst>
              <a:ext uri="{FF2B5EF4-FFF2-40B4-BE49-F238E27FC236}">
                <a16:creationId xmlns:a16="http://schemas.microsoft.com/office/drawing/2014/main" id="{9D9B698F-9276-40C2-8D92-61B7F2FFC94A}"/>
              </a:ext>
            </a:extLst>
          </p:cNvPr>
          <p:cNvSpPr/>
          <p:nvPr/>
        </p:nvSpPr>
        <p:spPr>
          <a:xfrm flipH="1">
            <a:off x="4058641" y="3331012"/>
            <a:ext cx="312923" cy="625846"/>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29" name="Group 128">
            <a:extLst>
              <a:ext uri="{FF2B5EF4-FFF2-40B4-BE49-F238E27FC236}">
                <a16:creationId xmlns:a16="http://schemas.microsoft.com/office/drawing/2014/main" id="{9E17866F-2929-4912-8B2F-416DFFD58C41}"/>
              </a:ext>
            </a:extLst>
          </p:cNvPr>
          <p:cNvGrpSpPr/>
          <p:nvPr/>
        </p:nvGrpSpPr>
        <p:grpSpPr>
          <a:xfrm>
            <a:off x="3185965" y="3492002"/>
            <a:ext cx="917966" cy="917966"/>
            <a:chOff x="3185965" y="3492002"/>
            <a:chExt cx="917966" cy="917966"/>
          </a:xfrm>
        </p:grpSpPr>
        <p:sp>
          <p:nvSpPr>
            <p:cNvPr id="159" name="Oval 158">
              <a:extLst>
                <a:ext uri="{FF2B5EF4-FFF2-40B4-BE49-F238E27FC236}">
                  <a16:creationId xmlns:a16="http://schemas.microsoft.com/office/drawing/2014/main" id="{438820EA-BFA2-4DB4-835C-A549AF58EAD7}"/>
                </a:ext>
              </a:extLst>
            </p:cNvPr>
            <p:cNvSpPr/>
            <p:nvPr/>
          </p:nvSpPr>
          <p:spPr>
            <a:xfrm>
              <a:off x="3185965" y="3492002"/>
              <a:ext cx="917966" cy="917966"/>
            </a:xfrm>
            <a:prstGeom prst="ellipse">
              <a:avLst/>
            </a:prstGeom>
            <a:solidFill>
              <a:schemeClr val="tx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27" name="Group 126">
              <a:extLst>
                <a:ext uri="{FF2B5EF4-FFF2-40B4-BE49-F238E27FC236}">
                  <a16:creationId xmlns:a16="http://schemas.microsoft.com/office/drawing/2014/main" id="{C2BE795B-348D-4CBF-A755-D7B56E31EAC2}"/>
                </a:ext>
              </a:extLst>
            </p:cNvPr>
            <p:cNvGrpSpPr/>
            <p:nvPr/>
          </p:nvGrpSpPr>
          <p:grpSpPr>
            <a:xfrm>
              <a:off x="3321894" y="3642117"/>
              <a:ext cx="688945" cy="662416"/>
              <a:chOff x="3290671" y="3624275"/>
              <a:chExt cx="688945" cy="662416"/>
            </a:xfrm>
          </p:grpSpPr>
          <p:cxnSp>
            <p:nvCxnSpPr>
              <p:cNvPr id="10" name="Connector: Elbow 9">
                <a:extLst>
                  <a:ext uri="{FF2B5EF4-FFF2-40B4-BE49-F238E27FC236}">
                    <a16:creationId xmlns:a16="http://schemas.microsoft.com/office/drawing/2014/main" id="{8CD99C67-814A-4BC5-BF97-BAA649D772D5}"/>
                  </a:ext>
                </a:extLst>
              </p:cNvPr>
              <p:cNvCxnSpPr>
                <a:cxnSpLocks/>
                <a:stCxn id="178" idx="2"/>
                <a:endCxn id="7" idx="6"/>
              </p:cNvCxnSpPr>
              <p:nvPr/>
            </p:nvCxnSpPr>
            <p:spPr>
              <a:xfrm rot="5400000">
                <a:off x="3768419" y="4117290"/>
                <a:ext cx="142025" cy="80780"/>
              </a:xfrm>
              <a:prstGeom prst="bentConnector2">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25CB652-7194-40EA-BB4C-9A97D7C95DA8}"/>
                  </a:ext>
                </a:extLst>
              </p:cNvPr>
              <p:cNvCxnSpPr>
                <a:cxnSpLocks/>
                <a:stCxn id="5" idx="2"/>
              </p:cNvCxnSpPr>
              <p:nvPr/>
            </p:nvCxnSpPr>
            <p:spPr>
              <a:xfrm flipH="1">
                <a:off x="3641714" y="3752164"/>
                <a:ext cx="2400" cy="93579"/>
              </a:xfrm>
              <a:prstGeom prst="line">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8" name="Left Bracket 47">
                <a:extLst>
                  <a:ext uri="{FF2B5EF4-FFF2-40B4-BE49-F238E27FC236}">
                    <a16:creationId xmlns:a16="http://schemas.microsoft.com/office/drawing/2014/main" id="{B6ADA913-D623-406E-AF8E-5230B88D97CB}"/>
                  </a:ext>
                </a:extLst>
              </p:cNvPr>
              <p:cNvSpPr/>
              <p:nvPr/>
            </p:nvSpPr>
            <p:spPr>
              <a:xfrm rot="5400000">
                <a:off x="3572438" y="3755433"/>
                <a:ext cx="148746" cy="459119"/>
              </a:xfrm>
              <a:prstGeom prst="leftBracket">
                <a:avLst>
                  <a:gd name="adj" fmla="val 0"/>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Rectangle 4">
                <a:extLst>
                  <a:ext uri="{FF2B5EF4-FFF2-40B4-BE49-F238E27FC236}">
                    <a16:creationId xmlns:a16="http://schemas.microsoft.com/office/drawing/2014/main" id="{DB93CBA9-FFC3-4A59-8134-0068389B5AF6}"/>
                  </a:ext>
                </a:extLst>
              </p:cNvPr>
              <p:cNvSpPr/>
              <p:nvPr/>
            </p:nvSpPr>
            <p:spPr>
              <a:xfrm>
                <a:off x="3519749" y="3624275"/>
                <a:ext cx="248729" cy="127889"/>
              </a:xfrm>
              <a:prstGeom prst="rect">
                <a:avLst/>
              </a:prstGeom>
              <a:solidFill>
                <a:schemeClr val="tx1"/>
              </a:solidFill>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Rectangle 5">
                <a:extLst>
                  <a:ext uri="{FF2B5EF4-FFF2-40B4-BE49-F238E27FC236}">
                    <a16:creationId xmlns:a16="http://schemas.microsoft.com/office/drawing/2014/main" id="{B20FCE63-30DE-4F0D-A675-D82964D29BDF}"/>
                  </a:ext>
                </a:extLst>
              </p:cNvPr>
              <p:cNvSpPr/>
              <p:nvPr/>
            </p:nvSpPr>
            <p:spPr>
              <a:xfrm rot="2700000">
                <a:off x="3583900" y="3836775"/>
                <a:ext cx="117104" cy="117104"/>
              </a:xfrm>
              <a:prstGeom prst="rect">
                <a:avLst/>
              </a:prstGeom>
              <a:solidFill>
                <a:schemeClr val="tx1"/>
              </a:solidFill>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Oval 6">
                <a:extLst>
                  <a:ext uri="{FF2B5EF4-FFF2-40B4-BE49-F238E27FC236}">
                    <a16:creationId xmlns:a16="http://schemas.microsoft.com/office/drawing/2014/main" id="{A7A68F40-5EA3-4DAD-8555-9261160ACD2F}"/>
                  </a:ext>
                </a:extLst>
              </p:cNvPr>
              <p:cNvSpPr/>
              <p:nvPr/>
            </p:nvSpPr>
            <p:spPr>
              <a:xfrm>
                <a:off x="3683044" y="4170694"/>
                <a:ext cx="115997" cy="115997"/>
              </a:xfrm>
              <a:prstGeom prst="ellipse">
                <a:avLst/>
              </a:prstGeom>
              <a:solidFill>
                <a:schemeClr val="tx1"/>
              </a:solidFill>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8" name="Rectangle 177">
                <a:extLst>
                  <a:ext uri="{FF2B5EF4-FFF2-40B4-BE49-F238E27FC236}">
                    <a16:creationId xmlns:a16="http://schemas.microsoft.com/office/drawing/2014/main" id="{BFF71C02-F36F-47DA-9C20-76F481BDC5D6}"/>
                  </a:ext>
                </a:extLst>
              </p:cNvPr>
              <p:cNvSpPr/>
              <p:nvPr/>
            </p:nvSpPr>
            <p:spPr>
              <a:xfrm>
                <a:off x="3780025" y="3993170"/>
                <a:ext cx="199591" cy="93498"/>
              </a:xfrm>
              <a:prstGeom prst="rect">
                <a:avLst/>
              </a:prstGeom>
              <a:solidFill>
                <a:schemeClr val="tx1"/>
              </a:solidFill>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Left Bracket 54">
                <a:extLst>
                  <a:ext uri="{FF2B5EF4-FFF2-40B4-BE49-F238E27FC236}">
                    <a16:creationId xmlns:a16="http://schemas.microsoft.com/office/drawing/2014/main" id="{45D377D3-B454-4945-BBC9-1FFB037B86F1}"/>
                  </a:ext>
                </a:extLst>
              </p:cNvPr>
              <p:cNvSpPr/>
              <p:nvPr/>
            </p:nvSpPr>
            <p:spPr>
              <a:xfrm>
                <a:off x="3290671" y="3688220"/>
                <a:ext cx="226377" cy="357584"/>
              </a:xfrm>
              <a:prstGeom prst="leftBracket">
                <a:avLst>
                  <a:gd name="adj" fmla="val 0"/>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5" name="Rectangle 174">
                <a:extLst>
                  <a:ext uri="{FF2B5EF4-FFF2-40B4-BE49-F238E27FC236}">
                    <a16:creationId xmlns:a16="http://schemas.microsoft.com/office/drawing/2014/main" id="{3A799105-A687-4D17-8EA7-4F3558C0967A}"/>
                  </a:ext>
                </a:extLst>
              </p:cNvPr>
              <p:cNvSpPr/>
              <p:nvPr/>
            </p:nvSpPr>
            <p:spPr>
              <a:xfrm>
                <a:off x="3317457" y="3993170"/>
                <a:ext cx="199591" cy="93498"/>
              </a:xfrm>
              <a:prstGeom prst="rect">
                <a:avLst/>
              </a:prstGeom>
              <a:solidFill>
                <a:schemeClr val="tx1"/>
              </a:solidFill>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3982174823"/>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rgbClr val="6B6C6B"/>
            </a:gs>
            <a:gs pos="21000">
              <a:srgbClr val="545554"/>
            </a:gs>
          </a:gsLst>
          <a:path path="circle">
            <a:fillToRect l="100000" t="100000"/>
          </a:path>
        </a:gradFill>
        <a:effectLst/>
      </p:bgPr>
    </p:bg>
    <p:spTree>
      <p:nvGrpSpPr>
        <p:cNvPr id="1" name=""/>
        <p:cNvGrpSpPr/>
        <p:nvPr/>
      </p:nvGrpSpPr>
      <p:grpSpPr>
        <a:xfrm>
          <a:off x="0" y="0"/>
          <a:ext cx="0" cy="0"/>
          <a:chOff x="0" y="0"/>
          <a:chExt cx="0" cy="0"/>
        </a:xfrm>
      </p:grpSpPr>
      <p:sp>
        <p:nvSpPr>
          <p:cNvPr id="100" name="Freeform: Shape 99">
            <a:extLst>
              <a:ext uri="{FF2B5EF4-FFF2-40B4-BE49-F238E27FC236}">
                <a16:creationId xmlns:a16="http://schemas.microsoft.com/office/drawing/2014/main" id="{CB1AF750-4051-4C2A-9765-DF064A692DF6}"/>
              </a:ext>
            </a:extLst>
          </p:cNvPr>
          <p:cNvSpPr/>
          <p:nvPr/>
        </p:nvSpPr>
        <p:spPr>
          <a:xfrm>
            <a:off x="3972393" y="1026743"/>
            <a:ext cx="5617943" cy="3459924"/>
          </a:xfrm>
          <a:custGeom>
            <a:avLst/>
            <a:gdLst>
              <a:gd name="connsiteX0" fmla="*/ 0 w 1626782"/>
              <a:gd name="connsiteY0" fmla="*/ 0 h 1053952"/>
              <a:gd name="connsiteX1" fmla="*/ 793655 w 1626782"/>
              <a:gd name="connsiteY1" fmla="*/ 0 h 1053952"/>
              <a:gd name="connsiteX2" fmla="*/ 793655 w 1626782"/>
              <a:gd name="connsiteY2" fmla="*/ 203348 h 1053952"/>
              <a:gd name="connsiteX3" fmla="*/ 1626782 w 1626782"/>
              <a:gd name="connsiteY3" fmla="*/ 203348 h 1053952"/>
              <a:gd name="connsiteX4" fmla="*/ 1626782 w 1626782"/>
              <a:gd name="connsiteY4" fmla="*/ 1053952 h 1053952"/>
              <a:gd name="connsiteX5" fmla="*/ 793655 w 1626782"/>
              <a:gd name="connsiteY5" fmla="*/ 1053952 h 1053952"/>
              <a:gd name="connsiteX6" fmla="*/ 0 w 1626782"/>
              <a:gd name="connsiteY6" fmla="*/ 1053952 h 1053952"/>
              <a:gd name="connsiteX7" fmla="*/ 0 w 1626782"/>
              <a:gd name="connsiteY7" fmla="*/ 203348 h 105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6782" h="1053952">
                <a:moveTo>
                  <a:pt x="0" y="0"/>
                </a:moveTo>
                <a:lnTo>
                  <a:pt x="793655" y="0"/>
                </a:lnTo>
                <a:lnTo>
                  <a:pt x="793655" y="203348"/>
                </a:lnTo>
                <a:lnTo>
                  <a:pt x="1626782" y="203348"/>
                </a:lnTo>
                <a:lnTo>
                  <a:pt x="1626782" y="1053952"/>
                </a:lnTo>
                <a:lnTo>
                  <a:pt x="793655" y="1053952"/>
                </a:lnTo>
                <a:lnTo>
                  <a:pt x="0" y="1053952"/>
                </a:lnTo>
                <a:lnTo>
                  <a:pt x="0" y="203348"/>
                </a:lnTo>
                <a:close/>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1" name="Rectangle 100">
            <a:extLst>
              <a:ext uri="{FF2B5EF4-FFF2-40B4-BE49-F238E27FC236}">
                <a16:creationId xmlns:a16="http://schemas.microsoft.com/office/drawing/2014/main" id="{F1ABA0A8-D6F0-446F-AA9D-B13B4810E1D0}"/>
              </a:ext>
            </a:extLst>
          </p:cNvPr>
          <p:cNvSpPr/>
          <p:nvPr/>
        </p:nvSpPr>
        <p:spPr>
          <a:xfrm>
            <a:off x="4604508" y="2878595"/>
            <a:ext cx="2158550" cy="161129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36" name="Group 135">
            <a:extLst>
              <a:ext uri="{FF2B5EF4-FFF2-40B4-BE49-F238E27FC236}">
                <a16:creationId xmlns:a16="http://schemas.microsoft.com/office/drawing/2014/main" id="{FAEF4AB7-B048-45ED-955F-B4A0306CE6F3}"/>
              </a:ext>
            </a:extLst>
          </p:cNvPr>
          <p:cNvGrpSpPr/>
          <p:nvPr/>
        </p:nvGrpSpPr>
        <p:grpSpPr>
          <a:xfrm>
            <a:off x="1773577" y="3251594"/>
            <a:ext cx="1337923" cy="1202252"/>
            <a:chOff x="3316593" y="2682497"/>
            <a:chExt cx="1337923" cy="1202252"/>
          </a:xfrm>
        </p:grpSpPr>
        <p:grpSp>
          <p:nvGrpSpPr>
            <p:cNvPr id="20" name="Group 19">
              <a:extLst>
                <a:ext uri="{FF2B5EF4-FFF2-40B4-BE49-F238E27FC236}">
                  <a16:creationId xmlns:a16="http://schemas.microsoft.com/office/drawing/2014/main" id="{F3F98080-A127-4F0D-9339-D7ED1D5E5CB7}"/>
                </a:ext>
              </a:extLst>
            </p:cNvPr>
            <p:cNvGrpSpPr/>
            <p:nvPr/>
          </p:nvGrpSpPr>
          <p:grpSpPr>
            <a:xfrm>
              <a:off x="3316593" y="2707618"/>
              <a:ext cx="1332899" cy="1177131"/>
              <a:chOff x="2120567" y="1972022"/>
              <a:chExt cx="2160561" cy="1908071"/>
            </a:xfrm>
          </p:grpSpPr>
          <p:sp>
            <p:nvSpPr>
              <p:cNvPr id="10" name="Rectangle 9">
                <a:extLst>
                  <a:ext uri="{FF2B5EF4-FFF2-40B4-BE49-F238E27FC236}">
                    <a16:creationId xmlns:a16="http://schemas.microsoft.com/office/drawing/2014/main" id="{0F065AD3-CC7B-4FB0-B00D-F9653D5D3D25}"/>
                  </a:ext>
                </a:extLst>
              </p:cNvPr>
              <p:cNvSpPr/>
              <p:nvPr/>
            </p:nvSpPr>
            <p:spPr>
              <a:xfrm>
                <a:off x="3325090" y="1972022"/>
                <a:ext cx="956038" cy="1600541"/>
              </a:xfrm>
              <a:custGeom>
                <a:avLst/>
                <a:gdLst>
                  <a:gd name="connsiteX0" fmla="*/ 0 w 632859"/>
                  <a:gd name="connsiteY0" fmla="*/ 0 h 1352467"/>
                  <a:gd name="connsiteX1" fmla="*/ 632859 w 632859"/>
                  <a:gd name="connsiteY1" fmla="*/ 0 h 1352467"/>
                  <a:gd name="connsiteX2" fmla="*/ 632859 w 632859"/>
                  <a:gd name="connsiteY2" fmla="*/ 1352467 h 1352467"/>
                  <a:gd name="connsiteX3" fmla="*/ 0 w 632859"/>
                  <a:gd name="connsiteY3" fmla="*/ 1352467 h 1352467"/>
                  <a:gd name="connsiteX4" fmla="*/ 0 w 632859"/>
                  <a:gd name="connsiteY4" fmla="*/ 0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77569"/>
                  <a:gd name="connsiteY0" fmla="*/ 0 h 1352467"/>
                  <a:gd name="connsiteX1" fmla="*/ 632859 w 777569"/>
                  <a:gd name="connsiteY1" fmla="*/ 1352467 h 1352467"/>
                  <a:gd name="connsiteX2" fmla="*/ 0 w 777569"/>
                  <a:gd name="connsiteY2" fmla="*/ 1352467 h 1352467"/>
                  <a:gd name="connsiteX3" fmla="*/ 0 w 777569"/>
                  <a:gd name="connsiteY3" fmla="*/ 0 h 1352467"/>
                  <a:gd name="connsiteX4" fmla="*/ 724299 w 777569"/>
                  <a:gd name="connsiteY4" fmla="*/ 91440 h 1352467"/>
                  <a:gd name="connsiteX5" fmla="*/ 722964 w 777569"/>
                  <a:gd name="connsiteY5" fmla="*/ 86768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24299"/>
                  <a:gd name="connsiteY0" fmla="*/ 1352467 h 1352467"/>
                  <a:gd name="connsiteX1" fmla="*/ 0 w 724299"/>
                  <a:gd name="connsiteY1" fmla="*/ 1352467 h 1352467"/>
                  <a:gd name="connsiteX2" fmla="*/ 0 w 724299"/>
                  <a:gd name="connsiteY2" fmla="*/ 0 h 1352467"/>
                  <a:gd name="connsiteX3" fmla="*/ 724299 w 724299"/>
                  <a:gd name="connsiteY3" fmla="*/ 91440 h 1352467"/>
                  <a:gd name="connsiteX0" fmla="*/ 632859 w 632859"/>
                  <a:gd name="connsiteY0" fmla="*/ 1352467 h 1352467"/>
                  <a:gd name="connsiteX1" fmla="*/ 0 w 632859"/>
                  <a:gd name="connsiteY1" fmla="*/ 1352467 h 1352467"/>
                  <a:gd name="connsiteX2" fmla="*/ 0 w 632859"/>
                  <a:gd name="connsiteY2" fmla="*/ 0 h 1352467"/>
                </a:gdLst>
                <a:ahLst/>
                <a:cxnLst>
                  <a:cxn ang="0">
                    <a:pos x="connsiteX0" y="connsiteY0"/>
                  </a:cxn>
                  <a:cxn ang="0">
                    <a:pos x="connsiteX1" y="connsiteY1"/>
                  </a:cxn>
                  <a:cxn ang="0">
                    <a:pos x="connsiteX2" y="connsiteY2"/>
                  </a:cxn>
                </a:cxnLst>
                <a:rect l="l" t="t" r="r" b="b"/>
                <a:pathLst>
                  <a:path w="632859" h="1352467">
                    <a:moveTo>
                      <a:pt x="632859" y="1352467"/>
                    </a:moveTo>
                    <a:lnTo>
                      <a:pt x="0" y="1352467"/>
                    </a:lnTo>
                    <a:lnTo>
                      <a:pt x="0" y="0"/>
                    </a:lnTo>
                  </a:path>
                </a:pathLst>
              </a:custGeom>
              <a:no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5" name="Straight Connector 14">
                <a:extLst>
                  <a:ext uri="{FF2B5EF4-FFF2-40B4-BE49-F238E27FC236}">
                    <a16:creationId xmlns:a16="http://schemas.microsoft.com/office/drawing/2014/main" id="{BDCC5601-F9A0-46C8-BEE0-9198EF309F50}"/>
                  </a:ext>
                </a:extLst>
              </p:cNvPr>
              <p:cNvCxnSpPr/>
              <p:nvPr/>
            </p:nvCxnSpPr>
            <p:spPr>
              <a:xfrm flipV="1">
                <a:off x="2589688" y="2963457"/>
                <a:ext cx="146842" cy="152019"/>
              </a:xfrm>
              <a:prstGeom prst="line">
                <a:avLst/>
              </a:prstGeom>
              <a:ln w="3810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CE19DE1-B524-408F-9428-A230519A2DC5}"/>
                  </a:ext>
                </a:extLst>
              </p:cNvPr>
              <p:cNvCxnSpPr/>
              <p:nvPr/>
            </p:nvCxnSpPr>
            <p:spPr>
              <a:xfrm>
                <a:off x="2665615" y="3042326"/>
                <a:ext cx="217749" cy="21480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6" name="Freeform: Shape 15">
                <a:extLst>
                  <a:ext uri="{FF2B5EF4-FFF2-40B4-BE49-F238E27FC236}">
                    <a16:creationId xmlns:a16="http://schemas.microsoft.com/office/drawing/2014/main" id="{C660021B-1071-4FC0-8D7F-480AD0B02596}"/>
                  </a:ext>
                </a:extLst>
              </p:cNvPr>
              <p:cNvSpPr/>
              <p:nvPr/>
            </p:nvSpPr>
            <p:spPr>
              <a:xfrm>
                <a:off x="2120567" y="2512393"/>
                <a:ext cx="1204524" cy="1206167"/>
              </a:xfrm>
              <a:custGeom>
                <a:avLst/>
                <a:gdLst>
                  <a:gd name="connsiteX0" fmla="*/ 78836 w 1204524"/>
                  <a:gd name="connsiteY0" fmla="*/ 0 h 1206167"/>
                  <a:gd name="connsiteX1" fmla="*/ 721046 w 1204524"/>
                  <a:gd name="connsiteY1" fmla="*/ 0 h 1206167"/>
                  <a:gd name="connsiteX2" fmla="*/ 921891 w 1204524"/>
                  <a:gd name="connsiteY2" fmla="*/ 685236 h 1206167"/>
                  <a:gd name="connsiteX3" fmla="*/ 1204524 w 1204524"/>
                  <a:gd name="connsiteY3" fmla="*/ 685236 h 1206167"/>
                  <a:gd name="connsiteX4" fmla="*/ 1204524 w 1204524"/>
                  <a:gd name="connsiteY4" fmla="*/ 1127331 h 1206167"/>
                  <a:gd name="connsiteX5" fmla="*/ 1125688 w 1204524"/>
                  <a:gd name="connsiteY5" fmla="*/ 1206167 h 1206167"/>
                  <a:gd name="connsiteX6" fmla="*/ 78836 w 1204524"/>
                  <a:gd name="connsiteY6" fmla="*/ 1206167 h 1206167"/>
                  <a:gd name="connsiteX7" fmla="*/ 0 w 1204524"/>
                  <a:gd name="connsiteY7" fmla="*/ 1127331 h 1206167"/>
                  <a:gd name="connsiteX8" fmla="*/ 0 w 1204524"/>
                  <a:gd name="connsiteY8" fmla="*/ 78836 h 1206167"/>
                  <a:gd name="connsiteX9" fmla="*/ 78836 w 1204524"/>
                  <a:gd name="connsiteY9" fmla="*/ 0 h 1206167"/>
                  <a:gd name="connsiteX10" fmla="*/ 162661 w 1204524"/>
                  <a:gd name="connsiteY10" fmla="*/ 158763 h 1206167"/>
                  <a:gd name="connsiteX11" fmla="*/ 162661 w 1204524"/>
                  <a:gd name="connsiteY11" fmla="*/ 713421 h 1206167"/>
                  <a:gd name="connsiteX12" fmla="*/ 819529 w 1204524"/>
                  <a:gd name="connsiteY12" fmla="*/ 713421 h 1206167"/>
                  <a:gd name="connsiteX13" fmla="*/ 622016 w 1204524"/>
                  <a:gd name="connsiteY13" fmla="*/ 158763 h 1206167"/>
                  <a:gd name="connsiteX14" fmla="*/ 162661 w 1204524"/>
                  <a:gd name="connsiteY14" fmla="*/ 158763 h 12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4524" h="1206167">
                    <a:moveTo>
                      <a:pt x="78836" y="0"/>
                    </a:moveTo>
                    <a:lnTo>
                      <a:pt x="721046" y="0"/>
                    </a:lnTo>
                    <a:lnTo>
                      <a:pt x="921891" y="685236"/>
                    </a:lnTo>
                    <a:lnTo>
                      <a:pt x="1204524" y="685236"/>
                    </a:lnTo>
                    <a:lnTo>
                      <a:pt x="1204524" y="1127331"/>
                    </a:lnTo>
                    <a:cubicBezTo>
                      <a:pt x="1204524" y="1170871"/>
                      <a:pt x="1169228" y="1206167"/>
                      <a:pt x="1125688" y="1206167"/>
                    </a:cubicBezTo>
                    <a:lnTo>
                      <a:pt x="78836" y="1206167"/>
                    </a:lnTo>
                    <a:cubicBezTo>
                      <a:pt x="35296" y="1206167"/>
                      <a:pt x="0" y="1170871"/>
                      <a:pt x="0" y="1127331"/>
                    </a:cubicBezTo>
                    <a:lnTo>
                      <a:pt x="0" y="78836"/>
                    </a:lnTo>
                    <a:cubicBezTo>
                      <a:pt x="0" y="35296"/>
                      <a:pt x="35296" y="0"/>
                      <a:pt x="78836" y="0"/>
                    </a:cubicBezTo>
                    <a:close/>
                    <a:moveTo>
                      <a:pt x="162661" y="158763"/>
                    </a:moveTo>
                    <a:lnTo>
                      <a:pt x="162661" y="713421"/>
                    </a:lnTo>
                    <a:lnTo>
                      <a:pt x="819529" y="713421"/>
                    </a:lnTo>
                    <a:lnTo>
                      <a:pt x="622016" y="158763"/>
                    </a:lnTo>
                    <a:lnTo>
                      <a:pt x="162661" y="158763"/>
                    </a:lnTo>
                    <a:close/>
                  </a:path>
                </a:pathLst>
              </a:cu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Oval 2">
                <a:extLst>
                  <a:ext uri="{FF2B5EF4-FFF2-40B4-BE49-F238E27FC236}">
                    <a16:creationId xmlns:a16="http://schemas.microsoft.com/office/drawing/2014/main" id="{79E3991D-AB00-4DD6-87A3-4FE5A1EBCBB3}"/>
                  </a:ext>
                </a:extLst>
              </p:cNvPr>
              <p:cNvSpPr/>
              <p:nvPr/>
            </p:nvSpPr>
            <p:spPr>
              <a:xfrm>
                <a:off x="2227475" y="3455017"/>
                <a:ext cx="425078" cy="425076"/>
              </a:xfrm>
              <a:prstGeom prst="ellipse">
                <a:avLst/>
              </a:prstGeom>
              <a:solidFill>
                <a:srgbClr val="5F605F"/>
              </a:solidFill>
              <a:ln w="25400" cap="rnd">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Oval 7">
                <a:extLst>
                  <a:ext uri="{FF2B5EF4-FFF2-40B4-BE49-F238E27FC236}">
                    <a16:creationId xmlns:a16="http://schemas.microsoft.com/office/drawing/2014/main" id="{411B9E6C-042D-45F9-8491-CCBABB74A6D1}"/>
                  </a:ext>
                </a:extLst>
              </p:cNvPr>
              <p:cNvSpPr/>
              <p:nvPr/>
            </p:nvSpPr>
            <p:spPr>
              <a:xfrm>
                <a:off x="2736531" y="3455016"/>
                <a:ext cx="425078" cy="425076"/>
              </a:xfrm>
              <a:prstGeom prst="ellipse">
                <a:avLst/>
              </a:prstGeom>
              <a:solidFill>
                <a:srgbClr val="5F605F"/>
              </a:solidFill>
              <a:ln w="25400" cap="rnd">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135" name="Group 134">
              <a:extLst>
                <a:ext uri="{FF2B5EF4-FFF2-40B4-BE49-F238E27FC236}">
                  <a16:creationId xmlns:a16="http://schemas.microsoft.com/office/drawing/2014/main" id="{6D7874A8-4D32-46A9-B6EF-B8EDA5D09238}"/>
                </a:ext>
              </a:extLst>
            </p:cNvPr>
            <p:cNvGrpSpPr/>
            <p:nvPr/>
          </p:nvGrpSpPr>
          <p:grpSpPr>
            <a:xfrm>
              <a:off x="4130669" y="2682497"/>
              <a:ext cx="523847" cy="948973"/>
              <a:chOff x="4125645" y="2912487"/>
              <a:chExt cx="523847" cy="744104"/>
            </a:xfrm>
          </p:grpSpPr>
          <p:grpSp>
            <p:nvGrpSpPr>
              <p:cNvPr id="132" name="Group 131">
                <a:extLst>
                  <a:ext uri="{FF2B5EF4-FFF2-40B4-BE49-F238E27FC236}">
                    <a16:creationId xmlns:a16="http://schemas.microsoft.com/office/drawing/2014/main" id="{18B4013A-7CC6-496D-BD6B-34302E61CE0F}"/>
                  </a:ext>
                </a:extLst>
              </p:cNvPr>
              <p:cNvGrpSpPr/>
              <p:nvPr/>
            </p:nvGrpSpPr>
            <p:grpSpPr>
              <a:xfrm>
                <a:off x="4125645" y="3536306"/>
                <a:ext cx="523847" cy="120285"/>
                <a:chOff x="4420354" y="3275821"/>
                <a:chExt cx="744771" cy="171013"/>
              </a:xfrm>
            </p:grpSpPr>
            <p:sp useBgFill="1">
              <p:nvSpPr>
                <p:cNvPr id="21" name="Rectangle 20">
                  <a:extLst>
                    <a:ext uri="{FF2B5EF4-FFF2-40B4-BE49-F238E27FC236}">
                      <a16:creationId xmlns:a16="http://schemas.microsoft.com/office/drawing/2014/main" id="{FC209829-EAF4-474E-B404-29FBA5B59380}"/>
                    </a:ext>
                  </a:extLst>
                </p:cNvPr>
                <p:cNvSpPr/>
                <p:nvPr/>
              </p:nvSpPr>
              <p:spPr>
                <a:xfrm>
                  <a:off x="4420354" y="3275821"/>
                  <a:ext cx="744771" cy="171013"/>
                </a:xfrm>
                <a:prstGeom prst="rect">
                  <a:avLst/>
                </a:prstGeom>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31" name="Group 130">
                  <a:extLst>
                    <a:ext uri="{FF2B5EF4-FFF2-40B4-BE49-F238E27FC236}">
                      <a16:creationId xmlns:a16="http://schemas.microsoft.com/office/drawing/2014/main" id="{96FFA913-6E03-490C-80FD-1D7F94BD4818}"/>
                    </a:ext>
                  </a:extLst>
                </p:cNvPr>
                <p:cNvGrpSpPr/>
                <p:nvPr/>
              </p:nvGrpSpPr>
              <p:grpSpPr>
                <a:xfrm>
                  <a:off x="4477946" y="3347611"/>
                  <a:ext cx="629587" cy="27432"/>
                  <a:chOff x="4469567" y="3347611"/>
                  <a:chExt cx="629587" cy="27432"/>
                </a:xfrm>
              </p:grpSpPr>
              <p:cxnSp>
                <p:nvCxnSpPr>
                  <p:cNvPr id="29" name="Straight Connector 28">
                    <a:extLst>
                      <a:ext uri="{FF2B5EF4-FFF2-40B4-BE49-F238E27FC236}">
                        <a16:creationId xmlns:a16="http://schemas.microsoft.com/office/drawing/2014/main" id="{3E9ADA4E-34F0-493E-A756-D344A106A04A}"/>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9" name="Group 128">
                    <a:extLst>
                      <a:ext uri="{FF2B5EF4-FFF2-40B4-BE49-F238E27FC236}">
                        <a16:creationId xmlns:a16="http://schemas.microsoft.com/office/drawing/2014/main" id="{951DD218-116A-4DDD-A76B-B17BD0CE254D}"/>
                      </a:ext>
                    </a:extLst>
                  </p:cNvPr>
                  <p:cNvGrpSpPr/>
                  <p:nvPr/>
                </p:nvGrpSpPr>
                <p:grpSpPr>
                  <a:xfrm>
                    <a:off x="4469567" y="3347611"/>
                    <a:ext cx="130678" cy="27432"/>
                    <a:chOff x="4469567" y="3339387"/>
                    <a:chExt cx="130678" cy="27432"/>
                  </a:xfrm>
                </p:grpSpPr>
                <p:sp>
                  <p:nvSpPr>
                    <p:cNvPr id="128" name="Oval 127">
                      <a:extLst>
                        <a:ext uri="{FF2B5EF4-FFF2-40B4-BE49-F238E27FC236}">
                          <a16:creationId xmlns:a16="http://schemas.microsoft.com/office/drawing/2014/main" id="{9ECA633D-FC1C-4A76-835B-C4C04DC6A937}"/>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Oval 33">
                      <a:extLst>
                        <a:ext uri="{FF2B5EF4-FFF2-40B4-BE49-F238E27FC236}">
                          <a16:creationId xmlns:a16="http://schemas.microsoft.com/office/drawing/2014/main" id="{1B4031C8-9A0A-42E3-8050-C9C2446FF5DD}"/>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Oval 34">
                      <a:extLst>
                        <a:ext uri="{FF2B5EF4-FFF2-40B4-BE49-F238E27FC236}">
                          <a16:creationId xmlns:a16="http://schemas.microsoft.com/office/drawing/2014/main" id="{87F4C5B5-D832-42B2-9355-F29E5B5B94A7}"/>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0" name="Group 39">
                <a:extLst>
                  <a:ext uri="{FF2B5EF4-FFF2-40B4-BE49-F238E27FC236}">
                    <a16:creationId xmlns:a16="http://schemas.microsoft.com/office/drawing/2014/main" id="{D9093B38-2348-4D4E-87D2-86FE08FA65CC}"/>
                  </a:ext>
                </a:extLst>
              </p:cNvPr>
              <p:cNvGrpSpPr/>
              <p:nvPr/>
            </p:nvGrpSpPr>
            <p:grpSpPr>
              <a:xfrm>
                <a:off x="4125645" y="3411542"/>
                <a:ext cx="523847" cy="120285"/>
                <a:chOff x="4420354" y="3275821"/>
                <a:chExt cx="744771" cy="171013"/>
              </a:xfrm>
            </p:grpSpPr>
            <p:sp useBgFill="1">
              <p:nvSpPr>
                <p:cNvPr id="41" name="Rectangle 40">
                  <a:extLst>
                    <a:ext uri="{FF2B5EF4-FFF2-40B4-BE49-F238E27FC236}">
                      <a16:creationId xmlns:a16="http://schemas.microsoft.com/office/drawing/2014/main" id="{8B4FF736-98FD-4791-ABE0-5A62A6F13DA2}"/>
                    </a:ext>
                  </a:extLst>
                </p:cNvPr>
                <p:cNvSpPr/>
                <p:nvPr/>
              </p:nvSpPr>
              <p:spPr>
                <a:xfrm>
                  <a:off x="4420354" y="3275821"/>
                  <a:ext cx="744771" cy="171013"/>
                </a:xfrm>
                <a:prstGeom prst="rect">
                  <a:avLst/>
                </a:prstGeom>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2" name="Group 41">
                  <a:extLst>
                    <a:ext uri="{FF2B5EF4-FFF2-40B4-BE49-F238E27FC236}">
                      <a16:creationId xmlns:a16="http://schemas.microsoft.com/office/drawing/2014/main" id="{62E83C52-DC01-4A38-BA99-ACB1535B1E98}"/>
                    </a:ext>
                  </a:extLst>
                </p:cNvPr>
                <p:cNvGrpSpPr/>
                <p:nvPr/>
              </p:nvGrpSpPr>
              <p:grpSpPr>
                <a:xfrm>
                  <a:off x="4477946" y="3347611"/>
                  <a:ext cx="629587" cy="27432"/>
                  <a:chOff x="4469567" y="3347611"/>
                  <a:chExt cx="629587" cy="27432"/>
                </a:xfrm>
              </p:grpSpPr>
              <p:cxnSp>
                <p:nvCxnSpPr>
                  <p:cNvPr id="43" name="Straight Connector 42">
                    <a:extLst>
                      <a:ext uri="{FF2B5EF4-FFF2-40B4-BE49-F238E27FC236}">
                        <a16:creationId xmlns:a16="http://schemas.microsoft.com/office/drawing/2014/main" id="{68ABDAAF-1649-41FE-BCBF-4A58D1D8D005}"/>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2A3EC30D-D1C0-4AA8-B7E8-8D7224DD2317}"/>
                      </a:ext>
                    </a:extLst>
                  </p:cNvPr>
                  <p:cNvGrpSpPr/>
                  <p:nvPr/>
                </p:nvGrpSpPr>
                <p:grpSpPr>
                  <a:xfrm>
                    <a:off x="4469567" y="3347611"/>
                    <a:ext cx="130678" cy="27432"/>
                    <a:chOff x="4469567" y="3339387"/>
                    <a:chExt cx="130678" cy="27432"/>
                  </a:xfrm>
                </p:grpSpPr>
                <p:sp>
                  <p:nvSpPr>
                    <p:cNvPr id="45" name="Oval 44">
                      <a:extLst>
                        <a:ext uri="{FF2B5EF4-FFF2-40B4-BE49-F238E27FC236}">
                          <a16:creationId xmlns:a16="http://schemas.microsoft.com/office/drawing/2014/main" id="{1E7FF27D-5F90-44B3-BA5F-E85AEFF963DC}"/>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 name="Oval 45">
                      <a:extLst>
                        <a:ext uri="{FF2B5EF4-FFF2-40B4-BE49-F238E27FC236}">
                          <a16:creationId xmlns:a16="http://schemas.microsoft.com/office/drawing/2014/main" id="{6F73B009-0F4A-4168-B376-7B9462ED1BC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Oval 46">
                      <a:extLst>
                        <a:ext uri="{FF2B5EF4-FFF2-40B4-BE49-F238E27FC236}">
                          <a16:creationId xmlns:a16="http://schemas.microsoft.com/office/drawing/2014/main" id="{AA64FB23-2126-42A9-8604-27EEF4BA08FF}"/>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8" name="Group 47">
                <a:extLst>
                  <a:ext uri="{FF2B5EF4-FFF2-40B4-BE49-F238E27FC236}">
                    <a16:creationId xmlns:a16="http://schemas.microsoft.com/office/drawing/2014/main" id="{E9FB5D16-72FF-42CB-9C1B-C851E174EBF0}"/>
                  </a:ext>
                </a:extLst>
              </p:cNvPr>
              <p:cNvGrpSpPr/>
              <p:nvPr/>
            </p:nvGrpSpPr>
            <p:grpSpPr>
              <a:xfrm>
                <a:off x="4125645" y="3286778"/>
                <a:ext cx="523847" cy="120285"/>
                <a:chOff x="4420354" y="3275821"/>
                <a:chExt cx="744771" cy="171013"/>
              </a:xfrm>
            </p:grpSpPr>
            <p:sp useBgFill="1">
              <p:nvSpPr>
                <p:cNvPr id="49" name="Rectangle 48">
                  <a:extLst>
                    <a:ext uri="{FF2B5EF4-FFF2-40B4-BE49-F238E27FC236}">
                      <a16:creationId xmlns:a16="http://schemas.microsoft.com/office/drawing/2014/main" id="{01A74F5A-7BB6-482A-9F76-E2E99D86D6F3}"/>
                    </a:ext>
                  </a:extLst>
                </p:cNvPr>
                <p:cNvSpPr/>
                <p:nvPr/>
              </p:nvSpPr>
              <p:spPr>
                <a:xfrm>
                  <a:off x="4420354" y="3275821"/>
                  <a:ext cx="744771" cy="171013"/>
                </a:xfrm>
                <a:prstGeom prst="rect">
                  <a:avLst/>
                </a:prstGeom>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0" name="Group 49">
                  <a:extLst>
                    <a:ext uri="{FF2B5EF4-FFF2-40B4-BE49-F238E27FC236}">
                      <a16:creationId xmlns:a16="http://schemas.microsoft.com/office/drawing/2014/main" id="{30084500-A3CF-4CFC-96C3-4B7083A3D2A6}"/>
                    </a:ext>
                  </a:extLst>
                </p:cNvPr>
                <p:cNvGrpSpPr/>
                <p:nvPr/>
              </p:nvGrpSpPr>
              <p:grpSpPr>
                <a:xfrm>
                  <a:off x="4477946" y="3347611"/>
                  <a:ext cx="629587" cy="27432"/>
                  <a:chOff x="4469567" y="3347611"/>
                  <a:chExt cx="629587" cy="27432"/>
                </a:xfrm>
              </p:grpSpPr>
              <p:cxnSp>
                <p:nvCxnSpPr>
                  <p:cNvPr id="51" name="Straight Connector 50">
                    <a:extLst>
                      <a:ext uri="{FF2B5EF4-FFF2-40B4-BE49-F238E27FC236}">
                        <a16:creationId xmlns:a16="http://schemas.microsoft.com/office/drawing/2014/main" id="{8829AA3A-E1DD-47E7-98A8-4CEFE3CB84C0}"/>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42B6E35A-3996-4781-8F5A-B6B489E2725D}"/>
                      </a:ext>
                    </a:extLst>
                  </p:cNvPr>
                  <p:cNvGrpSpPr/>
                  <p:nvPr/>
                </p:nvGrpSpPr>
                <p:grpSpPr>
                  <a:xfrm>
                    <a:off x="4469567" y="3347611"/>
                    <a:ext cx="130678" cy="27432"/>
                    <a:chOff x="4469567" y="3339387"/>
                    <a:chExt cx="130678" cy="27432"/>
                  </a:xfrm>
                </p:grpSpPr>
                <p:sp>
                  <p:nvSpPr>
                    <p:cNvPr id="53" name="Oval 52">
                      <a:extLst>
                        <a:ext uri="{FF2B5EF4-FFF2-40B4-BE49-F238E27FC236}">
                          <a16:creationId xmlns:a16="http://schemas.microsoft.com/office/drawing/2014/main" id="{EFA2E3F4-A1B3-45ED-B6BD-873DDF3F0B4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4" name="Oval 53">
                      <a:extLst>
                        <a:ext uri="{FF2B5EF4-FFF2-40B4-BE49-F238E27FC236}">
                          <a16:creationId xmlns:a16="http://schemas.microsoft.com/office/drawing/2014/main" id="{8020CE05-0A1D-4E21-8E26-06A296E8F662}"/>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Oval 54">
                      <a:extLst>
                        <a:ext uri="{FF2B5EF4-FFF2-40B4-BE49-F238E27FC236}">
                          <a16:creationId xmlns:a16="http://schemas.microsoft.com/office/drawing/2014/main" id="{278BCB12-253F-4287-983F-C7CAA7C82C76}"/>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56" name="Group 55">
                <a:extLst>
                  <a:ext uri="{FF2B5EF4-FFF2-40B4-BE49-F238E27FC236}">
                    <a16:creationId xmlns:a16="http://schemas.microsoft.com/office/drawing/2014/main" id="{E9D688BC-0F05-411E-A149-F10DA366EFF7}"/>
                  </a:ext>
                </a:extLst>
              </p:cNvPr>
              <p:cNvGrpSpPr/>
              <p:nvPr/>
            </p:nvGrpSpPr>
            <p:grpSpPr>
              <a:xfrm>
                <a:off x="4125645" y="3162014"/>
                <a:ext cx="523847" cy="120285"/>
                <a:chOff x="4420354" y="3275821"/>
                <a:chExt cx="744771" cy="171013"/>
              </a:xfrm>
            </p:grpSpPr>
            <p:sp useBgFill="1">
              <p:nvSpPr>
                <p:cNvPr id="57" name="Rectangle 56">
                  <a:extLst>
                    <a:ext uri="{FF2B5EF4-FFF2-40B4-BE49-F238E27FC236}">
                      <a16:creationId xmlns:a16="http://schemas.microsoft.com/office/drawing/2014/main" id="{B8009258-3858-4316-8C76-DF090E2944F8}"/>
                    </a:ext>
                  </a:extLst>
                </p:cNvPr>
                <p:cNvSpPr/>
                <p:nvPr/>
              </p:nvSpPr>
              <p:spPr>
                <a:xfrm>
                  <a:off x="4420354" y="3275821"/>
                  <a:ext cx="744771" cy="171013"/>
                </a:xfrm>
                <a:prstGeom prst="rect">
                  <a:avLst/>
                </a:prstGeom>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8" name="Group 57">
                  <a:extLst>
                    <a:ext uri="{FF2B5EF4-FFF2-40B4-BE49-F238E27FC236}">
                      <a16:creationId xmlns:a16="http://schemas.microsoft.com/office/drawing/2014/main" id="{EC932F92-8D29-4C06-BBA8-76774FF82223}"/>
                    </a:ext>
                  </a:extLst>
                </p:cNvPr>
                <p:cNvGrpSpPr/>
                <p:nvPr/>
              </p:nvGrpSpPr>
              <p:grpSpPr>
                <a:xfrm>
                  <a:off x="4477946" y="3347611"/>
                  <a:ext cx="629587" cy="27432"/>
                  <a:chOff x="4469567" y="3347611"/>
                  <a:chExt cx="629587" cy="27432"/>
                </a:xfrm>
              </p:grpSpPr>
              <p:cxnSp>
                <p:nvCxnSpPr>
                  <p:cNvPr id="59" name="Straight Connector 58">
                    <a:extLst>
                      <a:ext uri="{FF2B5EF4-FFF2-40B4-BE49-F238E27FC236}">
                        <a16:creationId xmlns:a16="http://schemas.microsoft.com/office/drawing/2014/main" id="{16FAECD9-47BF-493A-A67B-68B9AD8C7CE0}"/>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0" name="Group 59">
                    <a:extLst>
                      <a:ext uri="{FF2B5EF4-FFF2-40B4-BE49-F238E27FC236}">
                        <a16:creationId xmlns:a16="http://schemas.microsoft.com/office/drawing/2014/main" id="{D0C99BC7-8511-4726-B37F-4A1BD440CBDA}"/>
                      </a:ext>
                    </a:extLst>
                  </p:cNvPr>
                  <p:cNvGrpSpPr/>
                  <p:nvPr/>
                </p:nvGrpSpPr>
                <p:grpSpPr>
                  <a:xfrm>
                    <a:off x="4469567" y="3347611"/>
                    <a:ext cx="130678" cy="27432"/>
                    <a:chOff x="4469567" y="3339387"/>
                    <a:chExt cx="130678" cy="27432"/>
                  </a:xfrm>
                </p:grpSpPr>
                <p:sp>
                  <p:nvSpPr>
                    <p:cNvPr id="61" name="Oval 60">
                      <a:extLst>
                        <a:ext uri="{FF2B5EF4-FFF2-40B4-BE49-F238E27FC236}">
                          <a16:creationId xmlns:a16="http://schemas.microsoft.com/office/drawing/2014/main" id="{AE8BCC79-35D8-4FEC-8729-DAF78D01639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2" name="Oval 61">
                      <a:extLst>
                        <a:ext uri="{FF2B5EF4-FFF2-40B4-BE49-F238E27FC236}">
                          <a16:creationId xmlns:a16="http://schemas.microsoft.com/office/drawing/2014/main" id="{6598B213-FD41-4A74-9E22-8EDDD71114AA}"/>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3" name="Oval 62">
                      <a:extLst>
                        <a:ext uri="{FF2B5EF4-FFF2-40B4-BE49-F238E27FC236}">
                          <a16:creationId xmlns:a16="http://schemas.microsoft.com/office/drawing/2014/main" id="{4CEF8891-13C6-4B9F-A348-F16CC322D5F5}"/>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64" name="Group 63">
                <a:extLst>
                  <a:ext uri="{FF2B5EF4-FFF2-40B4-BE49-F238E27FC236}">
                    <a16:creationId xmlns:a16="http://schemas.microsoft.com/office/drawing/2014/main" id="{3AA7B2DD-7701-4D80-8E89-9FB1324A67D7}"/>
                  </a:ext>
                </a:extLst>
              </p:cNvPr>
              <p:cNvGrpSpPr/>
              <p:nvPr/>
            </p:nvGrpSpPr>
            <p:grpSpPr>
              <a:xfrm>
                <a:off x="4125645" y="3037250"/>
                <a:ext cx="523847" cy="120285"/>
                <a:chOff x="4420354" y="3275821"/>
                <a:chExt cx="744771" cy="171013"/>
              </a:xfrm>
            </p:grpSpPr>
            <p:sp useBgFill="1">
              <p:nvSpPr>
                <p:cNvPr id="65" name="Rectangle 64">
                  <a:extLst>
                    <a:ext uri="{FF2B5EF4-FFF2-40B4-BE49-F238E27FC236}">
                      <a16:creationId xmlns:a16="http://schemas.microsoft.com/office/drawing/2014/main" id="{F674DC64-CD0B-4D55-B417-03A358FEE2A8}"/>
                    </a:ext>
                  </a:extLst>
                </p:cNvPr>
                <p:cNvSpPr/>
                <p:nvPr/>
              </p:nvSpPr>
              <p:spPr>
                <a:xfrm>
                  <a:off x="4420354" y="3275821"/>
                  <a:ext cx="744771" cy="171013"/>
                </a:xfrm>
                <a:prstGeom prst="rect">
                  <a:avLst/>
                </a:prstGeom>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6" name="Group 65">
                  <a:extLst>
                    <a:ext uri="{FF2B5EF4-FFF2-40B4-BE49-F238E27FC236}">
                      <a16:creationId xmlns:a16="http://schemas.microsoft.com/office/drawing/2014/main" id="{37A33500-A9E1-405F-B5E8-B1D58C4AC508}"/>
                    </a:ext>
                  </a:extLst>
                </p:cNvPr>
                <p:cNvGrpSpPr/>
                <p:nvPr/>
              </p:nvGrpSpPr>
              <p:grpSpPr>
                <a:xfrm>
                  <a:off x="4477946" y="3347611"/>
                  <a:ext cx="629587" cy="27432"/>
                  <a:chOff x="4469567" y="3347611"/>
                  <a:chExt cx="629587" cy="27432"/>
                </a:xfrm>
              </p:grpSpPr>
              <p:cxnSp>
                <p:nvCxnSpPr>
                  <p:cNvPr id="67" name="Straight Connector 66">
                    <a:extLst>
                      <a:ext uri="{FF2B5EF4-FFF2-40B4-BE49-F238E27FC236}">
                        <a16:creationId xmlns:a16="http://schemas.microsoft.com/office/drawing/2014/main" id="{1F98101F-43C6-4C75-9EF5-08F5262EE4DB}"/>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7517407F-2AD2-475E-B57E-9B370440C164}"/>
                      </a:ext>
                    </a:extLst>
                  </p:cNvPr>
                  <p:cNvGrpSpPr/>
                  <p:nvPr/>
                </p:nvGrpSpPr>
                <p:grpSpPr>
                  <a:xfrm>
                    <a:off x="4469567" y="3347611"/>
                    <a:ext cx="130678" cy="27432"/>
                    <a:chOff x="4469567" y="3339387"/>
                    <a:chExt cx="130678" cy="27432"/>
                  </a:xfrm>
                </p:grpSpPr>
                <p:sp>
                  <p:nvSpPr>
                    <p:cNvPr id="69" name="Oval 68">
                      <a:extLst>
                        <a:ext uri="{FF2B5EF4-FFF2-40B4-BE49-F238E27FC236}">
                          <a16:creationId xmlns:a16="http://schemas.microsoft.com/office/drawing/2014/main" id="{C018F125-F190-40CB-B48D-9F62F4944556}"/>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8C82EA45-1CD5-4189-B2A4-68EAFBCB59D8}"/>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Oval 70">
                      <a:extLst>
                        <a:ext uri="{FF2B5EF4-FFF2-40B4-BE49-F238E27FC236}">
                          <a16:creationId xmlns:a16="http://schemas.microsoft.com/office/drawing/2014/main" id="{891CCE74-E825-47FE-B3AD-C83289DC144C}"/>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72" name="Group 71">
                <a:extLst>
                  <a:ext uri="{FF2B5EF4-FFF2-40B4-BE49-F238E27FC236}">
                    <a16:creationId xmlns:a16="http://schemas.microsoft.com/office/drawing/2014/main" id="{AF01CB4D-4298-48FB-B8CC-2373B871ADDC}"/>
                  </a:ext>
                </a:extLst>
              </p:cNvPr>
              <p:cNvGrpSpPr/>
              <p:nvPr/>
            </p:nvGrpSpPr>
            <p:grpSpPr>
              <a:xfrm>
                <a:off x="4125645" y="2912487"/>
                <a:ext cx="523847" cy="120285"/>
                <a:chOff x="4420354" y="3275821"/>
                <a:chExt cx="744771" cy="171013"/>
              </a:xfrm>
            </p:grpSpPr>
            <p:sp useBgFill="1">
              <p:nvSpPr>
                <p:cNvPr id="73" name="Rectangle 72">
                  <a:extLst>
                    <a:ext uri="{FF2B5EF4-FFF2-40B4-BE49-F238E27FC236}">
                      <a16:creationId xmlns:a16="http://schemas.microsoft.com/office/drawing/2014/main" id="{9CC61FD6-1C76-44AE-A61E-AF6505C76B6F}"/>
                    </a:ext>
                  </a:extLst>
                </p:cNvPr>
                <p:cNvSpPr/>
                <p:nvPr/>
              </p:nvSpPr>
              <p:spPr>
                <a:xfrm>
                  <a:off x="4420354" y="3275821"/>
                  <a:ext cx="744771" cy="171013"/>
                </a:xfrm>
                <a:prstGeom prst="rect">
                  <a:avLst/>
                </a:prstGeom>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74" name="Group 73">
                  <a:extLst>
                    <a:ext uri="{FF2B5EF4-FFF2-40B4-BE49-F238E27FC236}">
                      <a16:creationId xmlns:a16="http://schemas.microsoft.com/office/drawing/2014/main" id="{5FB1D885-BE30-461D-95D8-33DA2FEB4A30}"/>
                    </a:ext>
                  </a:extLst>
                </p:cNvPr>
                <p:cNvGrpSpPr/>
                <p:nvPr/>
              </p:nvGrpSpPr>
              <p:grpSpPr>
                <a:xfrm>
                  <a:off x="4477946" y="3347611"/>
                  <a:ext cx="629587" cy="27432"/>
                  <a:chOff x="4469567" y="3347611"/>
                  <a:chExt cx="629587" cy="27432"/>
                </a:xfrm>
              </p:grpSpPr>
              <p:cxnSp>
                <p:nvCxnSpPr>
                  <p:cNvPr id="75" name="Straight Connector 74">
                    <a:extLst>
                      <a:ext uri="{FF2B5EF4-FFF2-40B4-BE49-F238E27FC236}">
                        <a16:creationId xmlns:a16="http://schemas.microsoft.com/office/drawing/2014/main" id="{90D6391E-72F4-4897-89A4-678865FC8A0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428F3858-DC19-483C-A7BF-7432677959DE}"/>
                      </a:ext>
                    </a:extLst>
                  </p:cNvPr>
                  <p:cNvGrpSpPr/>
                  <p:nvPr/>
                </p:nvGrpSpPr>
                <p:grpSpPr>
                  <a:xfrm>
                    <a:off x="4469567" y="3347611"/>
                    <a:ext cx="130678" cy="27432"/>
                    <a:chOff x="4469567" y="3339387"/>
                    <a:chExt cx="130678" cy="27432"/>
                  </a:xfrm>
                </p:grpSpPr>
                <p:sp>
                  <p:nvSpPr>
                    <p:cNvPr id="77" name="Oval 76">
                      <a:extLst>
                        <a:ext uri="{FF2B5EF4-FFF2-40B4-BE49-F238E27FC236}">
                          <a16:creationId xmlns:a16="http://schemas.microsoft.com/office/drawing/2014/main" id="{82AA0BAA-A13F-409A-88C0-ED65B183476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8" name="Oval 77">
                      <a:extLst>
                        <a:ext uri="{FF2B5EF4-FFF2-40B4-BE49-F238E27FC236}">
                          <a16:creationId xmlns:a16="http://schemas.microsoft.com/office/drawing/2014/main" id="{B52C7571-8C32-410A-8583-D33AABE95E28}"/>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9" name="Oval 78">
                      <a:extLst>
                        <a:ext uri="{FF2B5EF4-FFF2-40B4-BE49-F238E27FC236}">
                          <a16:creationId xmlns:a16="http://schemas.microsoft.com/office/drawing/2014/main" id="{A6C39BD2-7BF9-4366-8CC4-00826211F81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sp useBgFill="1">
        <p:nvSpPr>
          <p:cNvPr id="141" name="Mask_right"/>
          <p:cNvSpPr/>
          <p:nvPr/>
        </p:nvSpPr>
        <p:spPr>
          <a:xfrm>
            <a:off x="0" y="4502502"/>
            <a:ext cx="9143999" cy="65376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Title 8">
            <a:extLst>
              <a:ext uri="{FF2B5EF4-FFF2-40B4-BE49-F238E27FC236}">
                <a16:creationId xmlns:a16="http://schemas.microsoft.com/office/drawing/2014/main" id="{DB6AE7A6-DF29-4126-9D91-FB2D128646A0}"/>
              </a:ext>
            </a:extLst>
          </p:cNvPr>
          <p:cNvSpPr txBox="1">
            <a:spLocks/>
          </p:cNvSpPr>
          <p:nvPr/>
        </p:nvSpPr>
        <p:spPr>
          <a:xfrm>
            <a:off x="338328" y="1865376"/>
            <a:ext cx="3295759" cy="140814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Datacenter Native</a:t>
            </a:r>
            <a:br>
              <a:rPr kumimoji="0" lang="en-US" sz="2800" b="1" i="0" u="none" strike="noStrike" kern="1200" cap="none" spc="0" normalizeH="0" baseline="0" noProof="0" dirty="0">
                <a:ln>
                  <a:noFill/>
                </a:ln>
                <a:solidFill>
                  <a:prstClr val="white"/>
                </a:solidFill>
                <a:effectLst/>
                <a:uLnTx/>
                <a:uFillTx/>
                <a:latin typeface="Arial"/>
                <a:ea typeface="+mj-ea"/>
                <a:cs typeface="Arial"/>
              </a:rPr>
            </a:br>
            <a:endParaRPr kumimoji="0" lang="en-US" sz="2800" b="1" i="0" u="none" strike="noStrike" kern="1200" cap="none" spc="0" normalizeH="0" baseline="0" noProof="0" dirty="0">
              <a:ln>
                <a:noFill/>
              </a:ln>
              <a:solidFill>
                <a:prstClr val="white"/>
              </a:solidFill>
              <a:effectLst/>
              <a:uLnTx/>
              <a:uFillTx/>
              <a:latin typeface="Arial"/>
              <a:ea typeface="+mj-ea"/>
              <a:cs typeface="Arial"/>
            </a:endParaRPr>
          </a:p>
        </p:txBody>
      </p:sp>
      <p:sp useBgFill="1">
        <p:nvSpPr>
          <p:cNvPr id="140" name="Rectangle 139">
            <a:extLst>
              <a:ext uri="{FF2B5EF4-FFF2-40B4-BE49-F238E27FC236}">
                <a16:creationId xmlns:a16="http://schemas.microsoft.com/office/drawing/2014/main" id="{F2601CAB-2ACF-4C42-B2DF-0D95EB64BC7A}"/>
              </a:ext>
            </a:extLst>
          </p:cNvPr>
          <p:cNvSpPr/>
          <p:nvPr/>
        </p:nvSpPr>
        <p:spPr>
          <a:xfrm>
            <a:off x="6791070" y="2897001"/>
            <a:ext cx="2200447" cy="1570961"/>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38" name="Straight Connector 137">
            <a:extLst>
              <a:ext uri="{FF2B5EF4-FFF2-40B4-BE49-F238E27FC236}">
                <a16:creationId xmlns:a16="http://schemas.microsoft.com/office/drawing/2014/main" id="{08E71D0B-7A7B-4E51-9E1D-842FA80DCA0A}"/>
              </a:ext>
            </a:extLst>
          </p:cNvPr>
          <p:cNvCxnSpPr>
            <a:cxnSpLocks/>
          </p:cNvCxnSpPr>
          <p:nvPr/>
        </p:nvCxnSpPr>
        <p:spPr>
          <a:xfrm flipH="1">
            <a:off x="-87923" y="4491732"/>
            <a:ext cx="944098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0FB2D654-7D04-4F72-9636-74C8C45ADAAA}"/>
              </a:ext>
            </a:extLst>
          </p:cNvPr>
          <p:cNvSpPr txBox="1"/>
          <p:nvPr/>
        </p:nvSpPr>
        <p:spPr>
          <a:xfrm>
            <a:off x="3972394" y="4564765"/>
            <a:ext cx="5171606"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dirty="0">
                <a:ln>
                  <a:noFill/>
                </a:ln>
                <a:solidFill>
                  <a:prstClr val="white"/>
                </a:solidFill>
                <a:effectLst/>
                <a:uLnTx/>
                <a:uFillTx/>
                <a:latin typeface="Arial"/>
                <a:ea typeface="+mn-ea"/>
                <a:cs typeface="+mn-cs"/>
              </a:rPr>
              <a:t>DATACENTER</a:t>
            </a:r>
          </a:p>
        </p:txBody>
      </p:sp>
      <p:sp>
        <p:nvSpPr>
          <p:cNvPr id="108" name="Rectangle 107">
            <a:extLst>
              <a:ext uri="{FF2B5EF4-FFF2-40B4-BE49-F238E27FC236}">
                <a16:creationId xmlns:a16="http://schemas.microsoft.com/office/drawing/2014/main" id="{7EC63C63-5370-44E5-A507-373658F024F0}"/>
              </a:ext>
            </a:extLst>
          </p:cNvPr>
          <p:cNvSpPr/>
          <p:nvPr/>
        </p:nvSpPr>
        <p:spPr>
          <a:xfrm>
            <a:off x="336794" y="2304288"/>
            <a:ext cx="230383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n-ea"/>
                <a:cs typeface="Arial"/>
              </a:rPr>
              <a:t>Architecture</a:t>
            </a:r>
          </a:p>
        </p:txBody>
      </p:sp>
      <p:sp>
        <p:nvSpPr>
          <p:cNvPr id="109" name="Oval 108">
            <a:extLst>
              <a:ext uri="{FF2B5EF4-FFF2-40B4-BE49-F238E27FC236}">
                <a16:creationId xmlns:a16="http://schemas.microsoft.com/office/drawing/2014/main" id="{F4ED1670-A3E6-44D2-A4D0-0DE31A7D13CC}"/>
              </a:ext>
            </a:extLst>
          </p:cNvPr>
          <p:cNvSpPr/>
          <p:nvPr/>
        </p:nvSpPr>
        <p:spPr>
          <a:xfrm>
            <a:off x="8991517" y="5334202"/>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0216363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2.5E-6 -2.71605E-6 L 0.0368 -2.71605E-6 " pathEditMode="relative" rAng="0" ptsTypes="AA">
                                      <p:cBhvr>
                                        <p:cTn id="9" dur="500" spd="-100000" fill="hold"/>
                                        <p:tgtEl>
                                          <p:spTgt spid="25"/>
                                        </p:tgtEl>
                                        <p:attrNameLst>
                                          <p:attrName>ppt_x</p:attrName>
                                          <p:attrName>ppt_y</p:attrName>
                                        </p:attrNameLst>
                                      </p:cBhvr>
                                      <p:rCtr x="1840" y="0"/>
                                    </p:animMotion>
                                  </p:childTnLst>
                                </p:cTn>
                              </p:par>
                              <p:par>
                                <p:cTn id="10" presetID="10"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par>
                                <p:cTn id="13" presetID="42" presetClass="path" presetSubtype="0" decel="100000" fill="hold" grpId="1" nodeType="withEffect">
                                  <p:stCondLst>
                                    <p:cond delay="0"/>
                                  </p:stCondLst>
                                  <p:childTnLst>
                                    <p:animMotion origin="layout" path="M -3.61111E-6 4.5679E-6 L 0.03681 4.5679E-6 " pathEditMode="relative" rAng="0" ptsTypes="AA">
                                      <p:cBhvr>
                                        <p:cTn id="14" dur="500" spd="-100000" fill="hold"/>
                                        <p:tgtEl>
                                          <p:spTgt spid="108"/>
                                        </p:tgtEl>
                                        <p:attrNameLst>
                                          <p:attrName>ppt_x</p:attrName>
                                          <p:attrName>ppt_y</p:attrName>
                                        </p:attrNameLst>
                                      </p:cBhvr>
                                      <p:rCtr x="1840" y="0"/>
                                    </p:animMotion>
                                  </p:childTnLst>
                                </p:cTn>
                              </p:par>
                              <p:par>
                                <p:cTn id="15" presetID="16" presetClass="entr" presetSubtype="42" fill="hold" nodeType="withEffect">
                                  <p:stCondLst>
                                    <p:cond delay="0"/>
                                  </p:stCondLst>
                                  <p:childTnLst>
                                    <p:set>
                                      <p:cBhvr>
                                        <p:cTn id="16" dur="1" fill="hold">
                                          <p:stCondLst>
                                            <p:cond delay="0"/>
                                          </p:stCondLst>
                                        </p:cTn>
                                        <p:tgtEl>
                                          <p:spTgt spid="138"/>
                                        </p:tgtEl>
                                        <p:attrNameLst>
                                          <p:attrName>style.visibility</p:attrName>
                                        </p:attrNameLst>
                                      </p:cBhvr>
                                      <p:to>
                                        <p:strVal val="visible"/>
                                      </p:to>
                                    </p:set>
                                    <p:animEffect transition="in" filter="barn(outHorizontal)">
                                      <p:cBhvr>
                                        <p:cTn id="17" dur="750"/>
                                        <p:tgtEl>
                                          <p:spTgt spid="138"/>
                                        </p:tgtEl>
                                      </p:cBhvr>
                                    </p:animEffect>
                                  </p:childTnLst>
                                </p:cTn>
                              </p:par>
                              <p:par>
                                <p:cTn id="18" presetID="2" presetClass="entr" presetSubtype="4" decel="100000" fill="hold" grpId="0" nodeType="withEffect">
                                  <p:stCondLst>
                                    <p:cond delay="750"/>
                                  </p:stCondLst>
                                  <p:childTnLst>
                                    <p:set>
                                      <p:cBhvr>
                                        <p:cTn id="19" dur="1" fill="hold">
                                          <p:stCondLst>
                                            <p:cond delay="0"/>
                                          </p:stCondLst>
                                        </p:cTn>
                                        <p:tgtEl>
                                          <p:spTgt spid="100"/>
                                        </p:tgtEl>
                                        <p:attrNameLst>
                                          <p:attrName>style.visibility</p:attrName>
                                        </p:attrNameLst>
                                      </p:cBhvr>
                                      <p:to>
                                        <p:strVal val="visible"/>
                                      </p:to>
                                    </p:set>
                                    <p:anim calcmode="lin" valueType="num">
                                      <p:cBhvr additive="base">
                                        <p:cTn id="20" dur="500" fill="hold"/>
                                        <p:tgtEl>
                                          <p:spTgt spid="100"/>
                                        </p:tgtEl>
                                        <p:attrNameLst>
                                          <p:attrName>ppt_x</p:attrName>
                                        </p:attrNameLst>
                                      </p:cBhvr>
                                      <p:tavLst>
                                        <p:tav tm="0">
                                          <p:val>
                                            <p:strVal val="#ppt_x"/>
                                          </p:val>
                                        </p:tav>
                                        <p:tav tm="100000">
                                          <p:val>
                                            <p:strVal val="#ppt_x"/>
                                          </p:val>
                                        </p:tav>
                                      </p:tavLst>
                                    </p:anim>
                                    <p:anim calcmode="lin" valueType="num">
                                      <p:cBhvr additive="base">
                                        <p:cTn id="21" dur="500" fill="hold"/>
                                        <p:tgtEl>
                                          <p:spTgt spid="100"/>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1000"/>
                                  </p:stCondLst>
                                  <p:childTnLst>
                                    <p:set>
                                      <p:cBhvr>
                                        <p:cTn id="23" dur="1" fill="hold">
                                          <p:stCondLst>
                                            <p:cond delay="0"/>
                                          </p:stCondLst>
                                        </p:cTn>
                                        <p:tgtEl>
                                          <p:spTgt spid="101"/>
                                        </p:tgtEl>
                                        <p:attrNameLst>
                                          <p:attrName>style.visibility</p:attrName>
                                        </p:attrNameLst>
                                      </p:cBhvr>
                                      <p:to>
                                        <p:strVal val="visible"/>
                                      </p:to>
                                    </p:set>
                                    <p:anim calcmode="lin" valueType="num">
                                      <p:cBhvr additive="base">
                                        <p:cTn id="24" dur="500" fill="hold"/>
                                        <p:tgtEl>
                                          <p:spTgt spid="101"/>
                                        </p:tgtEl>
                                        <p:attrNameLst>
                                          <p:attrName>ppt_x</p:attrName>
                                        </p:attrNameLst>
                                      </p:cBhvr>
                                      <p:tavLst>
                                        <p:tav tm="0">
                                          <p:val>
                                            <p:strVal val="#ppt_x"/>
                                          </p:val>
                                        </p:tav>
                                        <p:tav tm="100000">
                                          <p:val>
                                            <p:strVal val="#ppt_x"/>
                                          </p:val>
                                        </p:tav>
                                      </p:tavLst>
                                    </p:anim>
                                    <p:anim calcmode="lin" valueType="num">
                                      <p:cBhvr additive="base">
                                        <p:cTn id="25" dur="500" fill="hold"/>
                                        <p:tgtEl>
                                          <p:spTgt spid="101"/>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150"/>
                                  </p:stCondLst>
                                  <p:childTnLst>
                                    <p:set>
                                      <p:cBhvr>
                                        <p:cTn id="27" dur="1" fill="hold">
                                          <p:stCondLst>
                                            <p:cond delay="0"/>
                                          </p:stCondLst>
                                        </p:cTn>
                                        <p:tgtEl>
                                          <p:spTgt spid="136"/>
                                        </p:tgtEl>
                                        <p:attrNameLst>
                                          <p:attrName>style.visibility</p:attrName>
                                        </p:attrNameLst>
                                      </p:cBhvr>
                                      <p:to>
                                        <p:strVal val="visible"/>
                                      </p:to>
                                    </p:set>
                                    <p:anim calcmode="lin" valueType="num">
                                      <p:cBhvr additive="base">
                                        <p:cTn id="28" dur="500" fill="hold"/>
                                        <p:tgtEl>
                                          <p:spTgt spid="136"/>
                                        </p:tgtEl>
                                        <p:attrNameLst>
                                          <p:attrName>ppt_x</p:attrName>
                                        </p:attrNameLst>
                                      </p:cBhvr>
                                      <p:tavLst>
                                        <p:tav tm="0">
                                          <p:val>
                                            <p:strVal val="#ppt_x"/>
                                          </p:val>
                                        </p:tav>
                                        <p:tav tm="100000">
                                          <p:val>
                                            <p:strVal val="#ppt_x"/>
                                          </p:val>
                                        </p:tav>
                                      </p:tavLst>
                                    </p:anim>
                                    <p:anim calcmode="lin" valueType="num">
                                      <p:cBhvr additive="base">
                                        <p:cTn id="29" dur="500" fill="hold"/>
                                        <p:tgtEl>
                                          <p:spTgt spid="136"/>
                                        </p:tgtEl>
                                        <p:attrNameLst>
                                          <p:attrName>ppt_y</p:attrName>
                                        </p:attrNameLst>
                                      </p:cBhvr>
                                      <p:tavLst>
                                        <p:tav tm="0">
                                          <p:val>
                                            <p:strVal val="1+#ppt_h/2"/>
                                          </p:val>
                                        </p:tav>
                                        <p:tav tm="100000">
                                          <p:val>
                                            <p:strVal val="#ppt_y"/>
                                          </p:val>
                                        </p:tav>
                                      </p:tavLst>
                                    </p:anim>
                                  </p:childTnLst>
                                </p:cTn>
                              </p:par>
                            </p:childTnLst>
                          </p:cTn>
                        </p:par>
                        <p:par>
                          <p:cTn id="30" fill="hold">
                            <p:stCondLst>
                              <p:cond delay="1650"/>
                            </p:stCondLst>
                            <p:childTnLst>
                              <p:par>
                                <p:cTn id="31" presetID="1" presetClass="entr" presetSubtype="0" fill="hold" grpId="0" nodeType="afterEffect">
                                  <p:stCondLst>
                                    <p:cond delay="0"/>
                                  </p:stCondLst>
                                  <p:childTnLst>
                                    <p:set>
                                      <p:cBhvr>
                                        <p:cTn id="32" dur="1" fill="hold">
                                          <p:stCondLst>
                                            <p:cond delay="0"/>
                                          </p:stCondLst>
                                        </p:cTn>
                                        <p:tgtEl>
                                          <p:spTgt spid="140"/>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500"/>
                                        <p:tgtEl>
                                          <p:spTgt spid="107"/>
                                        </p:tgtEl>
                                      </p:cBhvr>
                                    </p:animEffect>
                                  </p:childTnLst>
                                </p:cTn>
                              </p:par>
                              <p:par>
                                <p:cTn id="36" presetID="42" presetClass="path" presetSubtype="0" decel="100000" fill="hold" grpId="1" nodeType="withEffect">
                                  <p:stCondLst>
                                    <p:cond delay="0"/>
                                  </p:stCondLst>
                                  <p:childTnLst>
                                    <p:animMotion origin="layout" path="M 2.5E-6 -3.95062E-6 L 2.5E-6 -0.02314 " pathEditMode="relative" rAng="0" ptsTypes="AA">
                                      <p:cBhvr>
                                        <p:cTn id="37" dur="500" spd="-100000" fill="hold"/>
                                        <p:tgtEl>
                                          <p:spTgt spid="107"/>
                                        </p:tgtEl>
                                        <p:attrNameLst>
                                          <p:attrName>ppt_x</p:attrName>
                                          <p:attrName>ppt_y</p:attrName>
                                        </p:attrNameLst>
                                      </p:cBhvr>
                                      <p:rCtr x="0" y="-1173"/>
                                    </p:animMotion>
                                  </p:childTnLst>
                                </p:cTn>
                              </p:par>
                              <p:par>
                                <p:cTn id="38" presetID="63" presetClass="path" presetSubtype="0" accel="100000" fill="hold" nodeType="withEffect">
                                  <p:stCondLst>
                                    <p:cond delay="750"/>
                                  </p:stCondLst>
                                  <p:childTnLst>
                                    <p:animMotion origin="layout" path="M -3.88889E-6 -4.07407E-6 L 0.55139 -4.07407E-6 " pathEditMode="relative" rAng="0" ptsTypes="AA">
                                      <p:cBhvr>
                                        <p:cTn id="39" dur="2000" fill="hold"/>
                                        <p:tgtEl>
                                          <p:spTgt spid="136"/>
                                        </p:tgtEl>
                                        <p:attrNameLst>
                                          <p:attrName>ppt_x</p:attrName>
                                          <p:attrName>ppt_y</p:attrName>
                                        </p:attrNameLst>
                                      </p:cBhvr>
                                      <p:rCtr x="27569" y="0"/>
                                    </p:animMotion>
                                  </p:childTnLst>
                                </p:cTn>
                              </p:par>
                            </p:childTnLst>
                          </p:cTn>
                        </p:par>
                        <p:par>
                          <p:cTn id="40" fill="hold">
                            <p:stCondLst>
                              <p:cond delay="4400"/>
                            </p:stCondLst>
                            <p:childTnLst>
                              <p:par>
                                <p:cTn id="41" presetID="10" presetClass="entr" presetSubtype="0" fill="hold" grpId="0" nodeType="after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fade">
                                      <p:cBhvr>
                                        <p:cTn id="43" dur="25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25" grpId="0"/>
      <p:bldP spid="25" grpId="1"/>
      <p:bldP spid="140" grpId="0" animBg="1"/>
      <p:bldP spid="107" grpId="0"/>
      <p:bldP spid="107" grpId="1"/>
      <p:bldP spid="108" grpId="0"/>
      <p:bldP spid="108" grpId="1"/>
      <p:bldP spid="10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00">
              <a:srgbClr val="6B6C6B"/>
            </a:gs>
            <a:gs pos="21000">
              <a:srgbClr val="545554"/>
            </a:gs>
          </a:gsLst>
          <a:path path="circle">
            <a:fillToRect l="100000" t="100000"/>
          </a:path>
        </a:gradFill>
        <a:effectLst/>
      </p:bgPr>
    </p:bg>
    <p:spTree>
      <p:nvGrpSpPr>
        <p:cNvPr id="1" name=""/>
        <p:cNvGrpSpPr/>
        <p:nvPr/>
      </p:nvGrpSpPr>
      <p:grpSpPr>
        <a:xfrm>
          <a:off x="0" y="0"/>
          <a:ext cx="0" cy="0"/>
          <a:chOff x="0" y="0"/>
          <a:chExt cx="0" cy="0"/>
        </a:xfrm>
      </p:grpSpPr>
      <p:grpSp>
        <p:nvGrpSpPr>
          <p:cNvPr id="708" name="Group 707">
            <a:extLst>
              <a:ext uri="{FF2B5EF4-FFF2-40B4-BE49-F238E27FC236}">
                <a16:creationId xmlns:a16="http://schemas.microsoft.com/office/drawing/2014/main" id="{6FEB95F8-246E-4A08-8357-E0A38BD14976}"/>
              </a:ext>
            </a:extLst>
          </p:cNvPr>
          <p:cNvGrpSpPr/>
          <p:nvPr/>
        </p:nvGrpSpPr>
        <p:grpSpPr>
          <a:xfrm>
            <a:off x="3982387" y="1019709"/>
            <a:ext cx="932120" cy="2222755"/>
            <a:chOff x="3982387" y="611737"/>
            <a:chExt cx="932120" cy="2222755"/>
          </a:xfrm>
        </p:grpSpPr>
        <p:sp>
          <p:nvSpPr>
            <p:cNvPr id="660" name="Freeform: Shape 659">
              <a:extLst>
                <a:ext uri="{FF2B5EF4-FFF2-40B4-BE49-F238E27FC236}">
                  <a16:creationId xmlns:a16="http://schemas.microsoft.com/office/drawing/2014/main" id="{BF40281C-DEA7-472A-AED3-8C4811F366F2}"/>
                </a:ext>
              </a:extLst>
            </p:cNvPr>
            <p:cNvSpPr/>
            <p:nvPr/>
          </p:nvSpPr>
          <p:spPr>
            <a:xfrm rot="903558">
              <a:off x="4014799" y="2637925"/>
              <a:ext cx="172739" cy="196567"/>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66" name="Freeform: Shape 665">
              <a:extLst>
                <a:ext uri="{FF2B5EF4-FFF2-40B4-BE49-F238E27FC236}">
                  <a16:creationId xmlns:a16="http://schemas.microsoft.com/office/drawing/2014/main" id="{BF416772-9ED7-4384-A48C-0ABFE2F5CB4F}"/>
                </a:ext>
              </a:extLst>
            </p:cNvPr>
            <p:cNvSpPr/>
            <p:nvPr/>
          </p:nvSpPr>
          <p:spPr>
            <a:xfrm rot="1348046">
              <a:off x="4297205" y="2195187"/>
              <a:ext cx="520220" cy="591978"/>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674" name="Group 673">
              <a:extLst>
                <a:ext uri="{FF2B5EF4-FFF2-40B4-BE49-F238E27FC236}">
                  <a16:creationId xmlns:a16="http://schemas.microsoft.com/office/drawing/2014/main" id="{E728B11F-E3B8-46FC-B1B4-6BF464538BF7}"/>
                </a:ext>
              </a:extLst>
            </p:cNvPr>
            <p:cNvGrpSpPr/>
            <p:nvPr/>
          </p:nvGrpSpPr>
          <p:grpSpPr>
            <a:xfrm>
              <a:off x="3982387" y="611737"/>
              <a:ext cx="932120" cy="2065423"/>
              <a:chOff x="3982387" y="611737"/>
              <a:chExt cx="932120" cy="2065423"/>
            </a:xfrm>
          </p:grpSpPr>
          <p:cxnSp>
            <p:nvCxnSpPr>
              <p:cNvPr id="650" name="Straight Connector 649">
                <a:extLst>
                  <a:ext uri="{FF2B5EF4-FFF2-40B4-BE49-F238E27FC236}">
                    <a16:creationId xmlns:a16="http://schemas.microsoft.com/office/drawing/2014/main" id="{D9D1A35C-E0A2-4159-B75F-9A2682BB232B}"/>
                  </a:ext>
                </a:extLst>
              </p:cNvPr>
              <p:cNvCxnSpPr>
                <a:cxnSpLocks/>
              </p:cNvCxnSpPr>
              <p:nvPr/>
            </p:nvCxnSpPr>
            <p:spPr>
              <a:xfrm>
                <a:off x="3986461" y="611737"/>
                <a:ext cx="702770" cy="2061125"/>
              </a:xfrm>
              <a:prstGeom prst="line">
                <a:avLst/>
              </a:prstGeom>
              <a:ln w="12700">
                <a:solidFill>
                  <a:srgbClr val="B1B1B1"/>
                </a:solidFill>
              </a:ln>
              <a:effectLst/>
            </p:spPr>
            <p:style>
              <a:lnRef idx="2">
                <a:schemeClr val="accent1"/>
              </a:lnRef>
              <a:fillRef idx="0">
                <a:schemeClr val="accent1"/>
              </a:fillRef>
              <a:effectRef idx="1">
                <a:schemeClr val="accent1"/>
              </a:effectRef>
              <a:fontRef idx="minor">
                <a:schemeClr val="tx1"/>
              </a:fontRef>
            </p:style>
          </p:cxnSp>
          <p:cxnSp>
            <p:nvCxnSpPr>
              <p:cNvPr id="651" name="Straight Connector 650">
                <a:extLst>
                  <a:ext uri="{FF2B5EF4-FFF2-40B4-BE49-F238E27FC236}">
                    <a16:creationId xmlns:a16="http://schemas.microsoft.com/office/drawing/2014/main" id="{E205AD3C-85BD-40D9-AB64-5CDB43EAE0DF}"/>
                  </a:ext>
                </a:extLst>
              </p:cNvPr>
              <p:cNvCxnSpPr>
                <a:cxnSpLocks/>
              </p:cNvCxnSpPr>
              <p:nvPr/>
            </p:nvCxnSpPr>
            <p:spPr>
              <a:xfrm>
                <a:off x="3986461" y="611737"/>
                <a:ext cx="222319" cy="2065423"/>
              </a:xfrm>
              <a:prstGeom prst="line">
                <a:avLst/>
              </a:prstGeom>
              <a:ln w="12700">
                <a:solidFill>
                  <a:srgbClr val="B1B1B1"/>
                </a:solidFill>
              </a:ln>
              <a:effectLst/>
            </p:spPr>
            <p:style>
              <a:lnRef idx="2">
                <a:schemeClr val="accent1"/>
              </a:lnRef>
              <a:fillRef idx="0">
                <a:schemeClr val="accent1"/>
              </a:fillRef>
              <a:effectRef idx="1">
                <a:schemeClr val="accent1"/>
              </a:effectRef>
              <a:fontRef idx="minor">
                <a:schemeClr val="tx1"/>
              </a:fontRef>
            </p:style>
          </p:cxnSp>
          <p:sp>
            <p:nvSpPr>
              <p:cNvPr id="654" name="Freeform: Shape 653">
                <a:extLst>
                  <a:ext uri="{FF2B5EF4-FFF2-40B4-BE49-F238E27FC236}">
                    <a16:creationId xmlns:a16="http://schemas.microsoft.com/office/drawing/2014/main" id="{C55D4AF9-62CF-42B1-A3D6-E01898DDB803}"/>
                  </a:ext>
                </a:extLst>
              </p:cNvPr>
              <p:cNvSpPr/>
              <p:nvPr/>
            </p:nvSpPr>
            <p:spPr>
              <a:xfrm rot="1626904">
                <a:off x="3982387" y="1286656"/>
                <a:ext cx="72452" cy="82446"/>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55" name="Freeform: Shape 654">
                <a:extLst>
                  <a:ext uri="{FF2B5EF4-FFF2-40B4-BE49-F238E27FC236}">
                    <a16:creationId xmlns:a16="http://schemas.microsoft.com/office/drawing/2014/main" id="{F4D83DE7-737E-4308-8DB4-8B41158600C1}"/>
                  </a:ext>
                </a:extLst>
              </p:cNvPr>
              <p:cNvSpPr/>
              <p:nvPr/>
            </p:nvSpPr>
            <p:spPr>
              <a:xfrm rot="1507852">
                <a:off x="3995922" y="1417156"/>
                <a:ext cx="72452" cy="82446"/>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56" name="Freeform: Shape 655">
                <a:extLst>
                  <a:ext uri="{FF2B5EF4-FFF2-40B4-BE49-F238E27FC236}">
                    <a16:creationId xmlns:a16="http://schemas.microsoft.com/office/drawing/2014/main" id="{0B20E1E7-F6C0-4469-BF9B-DABA11A73472}"/>
                  </a:ext>
                </a:extLst>
              </p:cNvPr>
              <p:cNvSpPr/>
              <p:nvPr/>
            </p:nvSpPr>
            <p:spPr>
              <a:xfrm rot="903558">
                <a:off x="3998480" y="1573846"/>
                <a:ext cx="90456" cy="113718"/>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58" name="Freeform: Shape 657">
                <a:extLst>
                  <a:ext uri="{FF2B5EF4-FFF2-40B4-BE49-F238E27FC236}">
                    <a16:creationId xmlns:a16="http://schemas.microsoft.com/office/drawing/2014/main" id="{F93645B4-4423-4D6E-B762-10966CDE40EF}"/>
                  </a:ext>
                </a:extLst>
              </p:cNvPr>
              <p:cNvSpPr/>
              <p:nvPr/>
            </p:nvSpPr>
            <p:spPr>
              <a:xfrm rot="903558">
                <a:off x="3991976" y="1822196"/>
                <a:ext cx="114043" cy="129774"/>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59" name="Freeform: Shape 658">
                <a:extLst>
                  <a:ext uri="{FF2B5EF4-FFF2-40B4-BE49-F238E27FC236}">
                    <a16:creationId xmlns:a16="http://schemas.microsoft.com/office/drawing/2014/main" id="{1997FD9D-25C1-4941-B247-98C0092450F7}"/>
                  </a:ext>
                </a:extLst>
              </p:cNvPr>
              <p:cNvSpPr/>
              <p:nvPr/>
            </p:nvSpPr>
            <p:spPr>
              <a:xfrm rot="903558">
                <a:off x="3996809" y="2226175"/>
                <a:ext cx="139357" cy="158580"/>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61" name="Freeform: Shape 660">
                <a:extLst>
                  <a:ext uri="{FF2B5EF4-FFF2-40B4-BE49-F238E27FC236}">
                    <a16:creationId xmlns:a16="http://schemas.microsoft.com/office/drawing/2014/main" id="{535E91E9-18B8-4A1D-B00A-7B70CD19EAF5}"/>
                  </a:ext>
                </a:extLst>
              </p:cNvPr>
              <p:cNvSpPr/>
              <p:nvPr/>
            </p:nvSpPr>
            <p:spPr>
              <a:xfrm rot="1348046">
                <a:off x="4102327" y="1118523"/>
                <a:ext cx="217885" cy="247940"/>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62" name="Freeform: Shape 661">
                <a:extLst>
                  <a:ext uri="{FF2B5EF4-FFF2-40B4-BE49-F238E27FC236}">
                    <a16:creationId xmlns:a16="http://schemas.microsoft.com/office/drawing/2014/main" id="{DCF259C3-583C-40CA-A500-E10B4FAAF2AA}"/>
                  </a:ext>
                </a:extLst>
              </p:cNvPr>
              <p:cNvSpPr/>
              <p:nvPr/>
            </p:nvSpPr>
            <p:spPr>
              <a:xfrm rot="1348046">
                <a:off x="4122857" y="1199146"/>
                <a:ext cx="256405" cy="291773"/>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63" name="Freeform: Shape 662">
                <a:extLst>
                  <a:ext uri="{FF2B5EF4-FFF2-40B4-BE49-F238E27FC236}">
                    <a16:creationId xmlns:a16="http://schemas.microsoft.com/office/drawing/2014/main" id="{DF413946-1BC2-4260-B21F-BFB52B7C3277}"/>
                  </a:ext>
                </a:extLst>
              </p:cNvPr>
              <p:cNvSpPr/>
              <p:nvPr/>
            </p:nvSpPr>
            <p:spPr>
              <a:xfrm rot="1348046">
                <a:off x="4143098" y="1316022"/>
                <a:ext cx="312581" cy="355698"/>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64" name="Freeform: Shape 663">
                <a:extLst>
                  <a:ext uri="{FF2B5EF4-FFF2-40B4-BE49-F238E27FC236}">
                    <a16:creationId xmlns:a16="http://schemas.microsoft.com/office/drawing/2014/main" id="{51598230-F789-4EC7-B822-58003059961D}"/>
                  </a:ext>
                </a:extLst>
              </p:cNvPr>
              <p:cNvSpPr/>
              <p:nvPr/>
            </p:nvSpPr>
            <p:spPr>
              <a:xfrm rot="1348046">
                <a:off x="4191182" y="1491724"/>
                <a:ext cx="382362" cy="435104"/>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65" name="Freeform: Shape 664">
                <a:extLst>
                  <a:ext uri="{FF2B5EF4-FFF2-40B4-BE49-F238E27FC236}">
                    <a16:creationId xmlns:a16="http://schemas.microsoft.com/office/drawing/2014/main" id="{33025944-8BE0-4A51-B283-155FB4F6BAD8}"/>
                  </a:ext>
                </a:extLst>
              </p:cNvPr>
              <p:cNvSpPr/>
              <p:nvPr/>
            </p:nvSpPr>
            <p:spPr>
              <a:xfrm rot="1348046">
                <a:off x="4249523" y="1778255"/>
                <a:ext cx="523441" cy="595643"/>
              </a:xfrm>
              <a:custGeom>
                <a:avLst/>
                <a:gdLst>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9934 w 99934"/>
                  <a:gd name="connsiteY0" fmla="*/ 0 h 372255"/>
                  <a:gd name="connsiteX1" fmla="*/ 27482 w 99934"/>
                  <a:gd name="connsiteY1" fmla="*/ 82446 h 372255"/>
                  <a:gd name="connsiteX2" fmla="*/ 2498 w 99934"/>
                  <a:gd name="connsiteY2" fmla="*/ 372255 h 372255"/>
                  <a:gd name="connsiteX3" fmla="*/ 2498 w 99934"/>
                  <a:gd name="connsiteY3" fmla="*/ 372255 h 372255"/>
                  <a:gd name="connsiteX4" fmla="*/ 0 w 99934"/>
                  <a:gd name="connsiteY4" fmla="*/ 369757 h 372255"/>
                  <a:gd name="connsiteX0" fmla="*/ 97436 w 97436"/>
                  <a:gd name="connsiteY0" fmla="*/ 0 h 372255"/>
                  <a:gd name="connsiteX1" fmla="*/ 24984 w 97436"/>
                  <a:gd name="connsiteY1" fmla="*/ 82446 h 372255"/>
                  <a:gd name="connsiteX2" fmla="*/ 0 w 97436"/>
                  <a:gd name="connsiteY2" fmla="*/ 372255 h 372255"/>
                  <a:gd name="connsiteX3" fmla="*/ 0 w 97436"/>
                  <a:gd name="connsiteY3" fmla="*/ 372255 h 372255"/>
                  <a:gd name="connsiteX0" fmla="*/ 97436 w 97436"/>
                  <a:gd name="connsiteY0" fmla="*/ 0 h 372255"/>
                  <a:gd name="connsiteX1" fmla="*/ 24984 w 97436"/>
                  <a:gd name="connsiteY1" fmla="*/ 82446 h 372255"/>
                  <a:gd name="connsiteX2" fmla="*/ 0 w 97436"/>
                  <a:gd name="connsiteY2" fmla="*/ 372255 h 372255"/>
                  <a:gd name="connsiteX0" fmla="*/ 72452 w 72452"/>
                  <a:gd name="connsiteY0" fmla="*/ 0 h 82446"/>
                  <a:gd name="connsiteX1" fmla="*/ 0 w 72452"/>
                  <a:gd name="connsiteY1" fmla="*/ 82446 h 82446"/>
                </a:gdLst>
                <a:ahLst/>
                <a:cxnLst>
                  <a:cxn ang="0">
                    <a:pos x="connsiteX0" y="connsiteY0"/>
                  </a:cxn>
                  <a:cxn ang="0">
                    <a:pos x="connsiteX1" y="connsiteY1"/>
                  </a:cxn>
                </a:cxnLst>
                <a:rect l="l" t="t" r="r" b="b"/>
                <a:pathLst>
                  <a:path w="72452" h="82446">
                    <a:moveTo>
                      <a:pt x="72452" y="0"/>
                    </a:moveTo>
                    <a:cubicBezTo>
                      <a:pt x="44345" y="10202"/>
                      <a:pt x="16239" y="20404"/>
                      <a:pt x="0" y="82446"/>
                    </a:cubicBezTo>
                  </a:path>
                </a:pathLst>
              </a:custGeom>
              <a:ln w="12700">
                <a:solidFill>
                  <a:srgbClr val="B1B1B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668" name="Straight Connector 667">
                <a:extLst>
                  <a:ext uri="{FF2B5EF4-FFF2-40B4-BE49-F238E27FC236}">
                    <a16:creationId xmlns:a16="http://schemas.microsoft.com/office/drawing/2014/main" id="{6F085540-C6CD-4DF0-BB20-D320AFD124CC}"/>
                  </a:ext>
                </a:extLst>
              </p:cNvPr>
              <p:cNvCxnSpPr>
                <a:cxnSpLocks/>
              </p:cNvCxnSpPr>
              <p:nvPr/>
            </p:nvCxnSpPr>
            <p:spPr>
              <a:xfrm>
                <a:off x="3986461" y="611737"/>
                <a:ext cx="928046" cy="1371034"/>
              </a:xfrm>
              <a:prstGeom prst="line">
                <a:avLst/>
              </a:prstGeom>
              <a:ln w="12700">
                <a:solidFill>
                  <a:srgbClr val="B1B1B1"/>
                </a:solidFill>
              </a:ln>
              <a:effectLst/>
            </p:spPr>
            <p:style>
              <a:lnRef idx="2">
                <a:schemeClr val="accent1"/>
              </a:lnRef>
              <a:fillRef idx="0">
                <a:schemeClr val="accent1"/>
              </a:fillRef>
              <a:effectRef idx="1">
                <a:schemeClr val="accent1"/>
              </a:effectRef>
              <a:fontRef idx="minor">
                <a:schemeClr val="tx1"/>
              </a:fontRef>
            </p:style>
          </p:cxnSp>
        </p:grpSp>
      </p:grpSp>
      <p:grpSp>
        <p:nvGrpSpPr>
          <p:cNvPr id="707" name="Group 706">
            <a:extLst>
              <a:ext uri="{FF2B5EF4-FFF2-40B4-BE49-F238E27FC236}">
                <a16:creationId xmlns:a16="http://schemas.microsoft.com/office/drawing/2014/main" id="{045945BA-3739-4C74-B2C4-1016A3F7C12A}"/>
              </a:ext>
            </a:extLst>
          </p:cNvPr>
          <p:cNvGrpSpPr/>
          <p:nvPr/>
        </p:nvGrpSpPr>
        <p:grpSpPr>
          <a:xfrm>
            <a:off x="8597840" y="1710697"/>
            <a:ext cx="956453" cy="1855323"/>
            <a:chOff x="8597840" y="1302725"/>
            <a:chExt cx="956453" cy="1855323"/>
          </a:xfrm>
        </p:grpSpPr>
        <p:cxnSp>
          <p:nvCxnSpPr>
            <p:cNvPr id="679" name="Straight Connector 678">
              <a:extLst>
                <a:ext uri="{FF2B5EF4-FFF2-40B4-BE49-F238E27FC236}">
                  <a16:creationId xmlns:a16="http://schemas.microsoft.com/office/drawing/2014/main" id="{C07AFEDF-A9F3-406F-9436-D3188CF1D1B3}"/>
                </a:ext>
              </a:extLst>
            </p:cNvPr>
            <p:cNvCxnSpPr>
              <a:cxnSpLocks/>
            </p:cNvCxnSpPr>
            <p:nvPr/>
          </p:nvCxnSpPr>
          <p:spPr>
            <a:xfrm flipH="1">
              <a:off x="8889570" y="2571750"/>
              <a:ext cx="254430" cy="116787"/>
            </a:xfrm>
            <a:prstGeom prst="line">
              <a:avLst/>
            </a:prstGeom>
            <a:ln w="12700">
              <a:solidFill>
                <a:srgbClr val="B1B1B1"/>
              </a:solidFill>
            </a:ln>
            <a:effectLst/>
          </p:spPr>
          <p:style>
            <a:lnRef idx="2">
              <a:schemeClr val="accent1"/>
            </a:lnRef>
            <a:fillRef idx="0">
              <a:schemeClr val="accent1"/>
            </a:fillRef>
            <a:effectRef idx="1">
              <a:schemeClr val="accent1"/>
            </a:effectRef>
            <a:fontRef idx="minor">
              <a:schemeClr val="tx1"/>
            </a:fontRef>
          </p:style>
        </p:cxnSp>
        <p:cxnSp>
          <p:nvCxnSpPr>
            <p:cNvPr id="684" name="Straight Connector 683">
              <a:extLst>
                <a:ext uri="{FF2B5EF4-FFF2-40B4-BE49-F238E27FC236}">
                  <a16:creationId xmlns:a16="http://schemas.microsoft.com/office/drawing/2014/main" id="{090D20FA-B12D-4BDB-BC91-606629DACE55}"/>
                </a:ext>
              </a:extLst>
            </p:cNvPr>
            <p:cNvCxnSpPr>
              <a:cxnSpLocks/>
            </p:cNvCxnSpPr>
            <p:nvPr/>
          </p:nvCxnSpPr>
          <p:spPr>
            <a:xfrm flipH="1">
              <a:off x="8889568" y="2864102"/>
              <a:ext cx="254432" cy="293946"/>
            </a:xfrm>
            <a:prstGeom prst="line">
              <a:avLst/>
            </a:prstGeom>
            <a:ln w="12700">
              <a:solidFill>
                <a:srgbClr val="B1B1B1"/>
              </a:solidFill>
            </a:ln>
            <a:effectLst/>
          </p:spPr>
          <p:style>
            <a:lnRef idx="2">
              <a:schemeClr val="accent1"/>
            </a:lnRef>
            <a:fillRef idx="0">
              <a:schemeClr val="accent1"/>
            </a:fillRef>
            <a:effectRef idx="1">
              <a:schemeClr val="accent1"/>
            </a:effectRef>
            <a:fontRef idx="minor">
              <a:schemeClr val="tx1"/>
            </a:fontRef>
          </p:style>
        </p:cxnSp>
        <p:cxnSp>
          <p:nvCxnSpPr>
            <p:cNvPr id="691" name="Straight Connector 690">
              <a:extLst>
                <a:ext uri="{FF2B5EF4-FFF2-40B4-BE49-F238E27FC236}">
                  <a16:creationId xmlns:a16="http://schemas.microsoft.com/office/drawing/2014/main" id="{7334A34E-CABA-4CCA-A9AA-57B634FA69D0}"/>
                </a:ext>
              </a:extLst>
            </p:cNvPr>
            <p:cNvCxnSpPr>
              <a:cxnSpLocks/>
            </p:cNvCxnSpPr>
            <p:nvPr/>
          </p:nvCxnSpPr>
          <p:spPr>
            <a:xfrm flipH="1" flipV="1">
              <a:off x="8646999" y="2223372"/>
              <a:ext cx="497000" cy="128304"/>
            </a:xfrm>
            <a:prstGeom prst="line">
              <a:avLst/>
            </a:prstGeom>
            <a:ln w="12700">
              <a:solidFill>
                <a:srgbClr val="B1B1B1"/>
              </a:solidFill>
            </a:ln>
            <a:effectLst/>
          </p:spPr>
          <p:style>
            <a:lnRef idx="2">
              <a:schemeClr val="accent1"/>
            </a:lnRef>
            <a:fillRef idx="0">
              <a:schemeClr val="accent1"/>
            </a:fillRef>
            <a:effectRef idx="1">
              <a:schemeClr val="accent1"/>
            </a:effectRef>
            <a:fontRef idx="minor">
              <a:schemeClr val="tx1"/>
            </a:fontRef>
          </p:style>
        </p:cxnSp>
        <p:sp>
          <p:nvSpPr>
            <p:cNvPr id="697" name="Freeform: Shape 696">
              <a:extLst>
                <a:ext uri="{FF2B5EF4-FFF2-40B4-BE49-F238E27FC236}">
                  <a16:creationId xmlns:a16="http://schemas.microsoft.com/office/drawing/2014/main" id="{6A499707-FBB9-4615-B1EF-746DC9E32E57}"/>
                </a:ext>
              </a:extLst>
            </p:cNvPr>
            <p:cNvSpPr/>
            <p:nvPr/>
          </p:nvSpPr>
          <p:spPr>
            <a:xfrm>
              <a:off x="9012148" y="2316868"/>
              <a:ext cx="99095" cy="298646"/>
            </a:xfrm>
            <a:custGeom>
              <a:avLst/>
              <a:gdLst>
                <a:gd name="connsiteX0" fmla="*/ 98854 w 180454"/>
                <a:gd name="connsiteY0" fmla="*/ 667265 h 667265"/>
                <a:gd name="connsiteX1" fmla="*/ 177113 w 180454"/>
                <a:gd name="connsiteY1" fmla="*/ 424248 h 667265"/>
                <a:gd name="connsiteX2" fmla="*/ 0 w 180454"/>
                <a:gd name="connsiteY2" fmla="*/ 0 h 667265"/>
                <a:gd name="connsiteX0" fmla="*/ 0 w 81600"/>
                <a:gd name="connsiteY0" fmla="*/ 243017 h 243017"/>
                <a:gd name="connsiteX1" fmla="*/ 78259 w 81600"/>
                <a:gd name="connsiteY1" fmla="*/ 0 h 243017"/>
                <a:gd name="connsiteX0" fmla="*/ 32998 w 50170"/>
                <a:gd name="connsiteY0" fmla="*/ 298646 h 298646"/>
                <a:gd name="connsiteX1" fmla="*/ 0 w 50170"/>
                <a:gd name="connsiteY1" fmla="*/ 0 h 298646"/>
                <a:gd name="connsiteX0" fmla="*/ 32998 w 99095"/>
                <a:gd name="connsiteY0" fmla="*/ 298646 h 298646"/>
                <a:gd name="connsiteX1" fmla="*/ 0 w 99095"/>
                <a:gd name="connsiteY1" fmla="*/ 0 h 298646"/>
              </a:gdLst>
              <a:ahLst/>
              <a:cxnLst>
                <a:cxn ang="0">
                  <a:pos x="connsiteX0" y="connsiteY0"/>
                </a:cxn>
                <a:cxn ang="0">
                  <a:pos x="connsiteX1" y="connsiteY1"/>
                </a:cxn>
              </a:cxnLst>
              <a:rect l="l" t="t" r="r" b="b"/>
              <a:pathLst>
                <a:path w="99095" h="298646">
                  <a:moveTo>
                    <a:pt x="32998" y="298646"/>
                  </a:moveTo>
                  <a:cubicBezTo>
                    <a:pt x="80365" y="232743"/>
                    <a:pt x="169455" y="111211"/>
                    <a:pt x="0" y="0"/>
                  </a:cubicBezTo>
                </a:path>
              </a:pathLst>
            </a:custGeom>
            <a:noFill/>
            <a:ln>
              <a:solidFill>
                <a:srgbClr val="B1B1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98" name="Freeform: Shape 697">
              <a:extLst>
                <a:ext uri="{FF2B5EF4-FFF2-40B4-BE49-F238E27FC236}">
                  <a16:creationId xmlns:a16="http://schemas.microsoft.com/office/drawing/2014/main" id="{C40930A6-9655-4B54-B0D6-CF6430E65000}"/>
                </a:ext>
              </a:extLst>
            </p:cNvPr>
            <p:cNvSpPr/>
            <p:nvPr/>
          </p:nvSpPr>
          <p:spPr>
            <a:xfrm>
              <a:off x="8818480" y="2272420"/>
              <a:ext cx="140513" cy="411674"/>
            </a:xfrm>
            <a:custGeom>
              <a:avLst/>
              <a:gdLst>
                <a:gd name="connsiteX0" fmla="*/ 98854 w 180454"/>
                <a:gd name="connsiteY0" fmla="*/ 667265 h 667265"/>
                <a:gd name="connsiteX1" fmla="*/ 177113 w 180454"/>
                <a:gd name="connsiteY1" fmla="*/ 424248 h 667265"/>
                <a:gd name="connsiteX2" fmla="*/ 0 w 180454"/>
                <a:gd name="connsiteY2" fmla="*/ 0 h 667265"/>
                <a:gd name="connsiteX0" fmla="*/ 0 w 81600"/>
                <a:gd name="connsiteY0" fmla="*/ 243017 h 243017"/>
                <a:gd name="connsiteX1" fmla="*/ 78259 w 81600"/>
                <a:gd name="connsiteY1" fmla="*/ 0 h 243017"/>
                <a:gd name="connsiteX0" fmla="*/ 32998 w 50170"/>
                <a:gd name="connsiteY0" fmla="*/ 298646 h 298646"/>
                <a:gd name="connsiteX1" fmla="*/ 0 w 50170"/>
                <a:gd name="connsiteY1" fmla="*/ 0 h 298646"/>
                <a:gd name="connsiteX0" fmla="*/ 32998 w 99095"/>
                <a:gd name="connsiteY0" fmla="*/ 298646 h 298646"/>
                <a:gd name="connsiteX1" fmla="*/ 0 w 99095"/>
                <a:gd name="connsiteY1" fmla="*/ 0 h 298646"/>
              </a:gdLst>
              <a:ahLst/>
              <a:cxnLst>
                <a:cxn ang="0">
                  <a:pos x="connsiteX0" y="connsiteY0"/>
                </a:cxn>
                <a:cxn ang="0">
                  <a:pos x="connsiteX1" y="connsiteY1"/>
                </a:cxn>
              </a:cxnLst>
              <a:rect l="l" t="t" r="r" b="b"/>
              <a:pathLst>
                <a:path w="99095" h="298646">
                  <a:moveTo>
                    <a:pt x="32998" y="298646"/>
                  </a:moveTo>
                  <a:cubicBezTo>
                    <a:pt x="80365" y="232743"/>
                    <a:pt x="169455" y="111211"/>
                    <a:pt x="0" y="0"/>
                  </a:cubicBezTo>
                </a:path>
              </a:pathLst>
            </a:custGeom>
            <a:noFill/>
            <a:ln>
              <a:solidFill>
                <a:srgbClr val="B1B1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99" name="Freeform: Shape 698">
              <a:extLst>
                <a:ext uri="{FF2B5EF4-FFF2-40B4-BE49-F238E27FC236}">
                  <a16:creationId xmlns:a16="http://schemas.microsoft.com/office/drawing/2014/main" id="{9DC6740A-1AAC-48E5-BEA7-9712D574FCE4}"/>
                </a:ext>
              </a:extLst>
            </p:cNvPr>
            <p:cNvSpPr/>
            <p:nvPr/>
          </p:nvSpPr>
          <p:spPr>
            <a:xfrm>
              <a:off x="8646999" y="2228284"/>
              <a:ext cx="151244" cy="455809"/>
            </a:xfrm>
            <a:custGeom>
              <a:avLst/>
              <a:gdLst>
                <a:gd name="connsiteX0" fmla="*/ 98854 w 180454"/>
                <a:gd name="connsiteY0" fmla="*/ 667265 h 667265"/>
                <a:gd name="connsiteX1" fmla="*/ 177113 w 180454"/>
                <a:gd name="connsiteY1" fmla="*/ 424248 h 667265"/>
                <a:gd name="connsiteX2" fmla="*/ 0 w 180454"/>
                <a:gd name="connsiteY2" fmla="*/ 0 h 667265"/>
                <a:gd name="connsiteX0" fmla="*/ 0 w 81600"/>
                <a:gd name="connsiteY0" fmla="*/ 243017 h 243017"/>
                <a:gd name="connsiteX1" fmla="*/ 78259 w 81600"/>
                <a:gd name="connsiteY1" fmla="*/ 0 h 243017"/>
                <a:gd name="connsiteX0" fmla="*/ 32998 w 50170"/>
                <a:gd name="connsiteY0" fmla="*/ 298646 h 298646"/>
                <a:gd name="connsiteX1" fmla="*/ 0 w 50170"/>
                <a:gd name="connsiteY1" fmla="*/ 0 h 298646"/>
                <a:gd name="connsiteX0" fmla="*/ 32998 w 99095"/>
                <a:gd name="connsiteY0" fmla="*/ 298646 h 298646"/>
                <a:gd name="connsiteX1" fmla="*/ 0 w 99095"/>
                <a:gd name="connsiteY1" fmla="*/ 0 h 298646"/>
              </a:gdLst>
              <a:ahLst/>
              <a:cxnLst>
                <a:cxn ang="0">
                  <a:pos x="connsiteX0" y="connsiteY0"/>
                </a:cxn>
                <a:cxn ang="0">
                  <a:pos x="connsiteX1" y="connsiteY1"/>
                </a:cxn>
              </a:cxnLst>
              <a:rect l="l" t="t" r="r" b="b"/>
              <a:pathLst>
                <a:path w="99095" h="298646">
                  <a:moveTo>
                    <a:pt x="32998" y="298646"/>
                  </a:moveTo>
                  <a:cubicBezTo>
                    <a:pt x="80365" y="232743"/>
                    <a:pt x="169455" y="111211"/>
                    <a:pt x="0" y="0"/>
                  </a:cubicBezTo>
                </a:path>
              </a:pathLst>
            </a:custGeom>
            <a:noFill/>
            <a:ln>
              <a:solidFill>
                <a:srgbClr val="B1B1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00" name="Freeform: Shape 699">
              <a:extLst>
                <a:ext uri="{FF2B5EF4-FFF2-40B4-BE49-F238E27FC236}">
                  <a16:creationId xmlns:a16="http://schemas.microsoft.com/office/drawing/2014/main" id="{C4BA69B9-BA5A-4B8A-B80B-D6013044C9E3}"/>
                </a:ext>
              </a:extLst>
            </p:cNvPr>
            <p:cNvSpPr/>
            <p:nvPr/>
          </p:nvSpPr>
          <p:spPr>
            <a:xfrm>
              <a:off x="9052989" y="2607683"/>
              <a:ext cx="103779" cy="312761"/>
            </a:xfrm>
            <a:custGeom>
              <a:avLst/>
              <a:gdLst>
                <a:gd name="connsiteX0" fmla="*/ 98854 w 180454"/>
                <a:gd name="connsiteY0" fmla="*/ 667265 h 667265"/>
                <a:gd name="connsiteX1" fmla="*/ 177113 w 180454"/>
                <a:gd name="connsiteY1" fmla="*/ 424248 h 667265"/>
                <a:gd name="connsiteX2" fmla="*/ 0 w 180454"/>
                <a:gd name="connsiteY2" fmla="*/ 0 h 667265"/>
                <a:gd name="connsiteX0" fmla="*/ 0 w 81600"/>
                <a:gd name="connsiteY0" fmla="*/ 243017 h 243017"/>
                <a:gd name="connsiteX1" fmla="*/ 78259 w 81600"/>
                <a:gd name="connsiteY1" fmla="*/ 0 h 243017"/>
                <a:gd name="connsiteX0" fmla="*/ 32998 w 50170"/>
                <a:gd name="connsiteY0" fmla="*/ 298646 h 298646"/>
                <a:gd name="connsiteX1" fmla="*/ 0 w 50170"/>
                <a:gd name="connsiteY1" fmla="*/ 0 h 298646"/>
                <a:gd name="connsiteX0" fmla="*/ 32998 w 99095"/>
                <a:gd name="connsiteY0" fmla="*/ 298646 h 298646"/>
                <a:gd name="connsiteX1" fmla="*/ 0 w 99095"/>
                <a:gd name="connsiteY1" fmla="*/ 0 h 298646"/>
              </a:gdLst>
              <a:ahLst/>
              <a:cxnLst>
                <a:cxn ang="0">
                  <a:pos x="connsiteX0" y="connsiteY0"/>
                </a:cxn>
                <a:cxn ang="0">
                  <a:pos x="connsiteX1" y="connsiteY1"/>
                </a:cxn>
              </a:cxnLst>
              <a:rect l="l" t="t" r="r" b="b"/>
              <a:pathLst>
                <a:path w="99095" h="298646">
                  <a:moveTo>
                    <a:pt x="32998" y="298646"/>
                  </a:moveTo>
                  <a:cubicBezTo>
                    <a:pt x="80365" y="232743"/>
                    <a:pt x="169455" y="111211"/>
                    <a:pt x="0" y="0"/>
                  </a:cubicBezTo>
                </a:path>
              </a:pathLst>
            </a:custGeom>
            <a:noFill/>
            <a:ln>
              <a:solidFill>
                <a:srgbClr val="B1B1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01" name="Freeform: Shape 700">
              <a:extLst>
                <a:ext uri="{FF2B5EF4-FFF2-40B4-BE49-F238E27FC236}">
                  <a16:creationId xmlns:a16="http://schemas.microsoft.com/office/drawing/2014/main" id="{81C3BB21-E08B-4E11-9CBC-A6C154FBD5FC}"/>
                </a:ext>
              </a:extLst>
            </p:cNvPr>
            <p:cNvSpPr/>
            <p:nvPr/>
          </p:nvSpPr>
          <p:spPr>
            <a:xfrm rot="20290521">
              <a:off x="8924042" y="2679234"/>
              <a:ext cx="112045" cy="337671"/>
            </a:xfrm>
            <a:custGeom>
              <a:avLst/>
              <a:gdLst>
                <a:gd name="connsiteX0" fmla="*/ 98854 w 180454"/>
                <a:gd name="connsiteY0" fmla="*/ 667265 h 667265"/>
                <a:gd name="connsiteX1" fmla="*/ 177113 w 180454"/>
                <a:gd name="connsiteY1" fmla="*/ 424248 h 667265"/>
                <a:gd name="connsiteX2" fmla="*/ 0 w 180454"/>
                <a:gd name="connsiteY2" fmla="*/ 0 h 667265"/>
                <a:gd name="connsiteX0" fmla="*/ 0 w 81600"/>
                <a:gd name="connsiteY0" fmla="*/ 243017 h 243017"/>
                <a:gd name="connsiteX1" fmla="*/ 78259 w 81600"/>
                <a:gd name="connsiteY1" fmla="*/ 0 h 243017"/>
                <a:gd name="connsiteX0" fmla="*/ 32998 w 50170"/>
                <a:gd name="connsiteY0" fmla="*/ 298646 h 298646"/>
                <a:gd name="connsiteX1" fmla="*/ 0 w 50170"/>
                <a:gd name="connsiteY1" fmla="*/ 0 h 298646"/>
                <a:gd name="connsiteX0" fmla="*/ 32998 w 99095"/>
                <a:gd name="connsiteY0" fmla="*/ 298646 h 298646"/>
                <a:gd name="connsiteX1" fmla="*/ 0 w 99095"/>
                <a:gd name="connsiteY1" fmla="*/ 0 h 298646"/>
              </a:gdLst>
              <a:ahLst/>
              <a:cxnLst>
                <a:cxn ang="0">
                  <a:pos x="connsiteX0" y="connsiteY0"/>
                </a:cxn>
                <a:cxn ang="0">
                  <a:pos x="connsiteX1" y="connsiteY1"/>
                </a:cxn>
              </a:cxnLst>
              <a:rect l="l" t="t" r="r" b="b"/>
              <a:pathLst>
                <a:path w="99095" h="298646">
                  <a:moveTo>
                    <a:pt x="32998" y="298646"/>
                  </a:moveTo>
                  <a:cubicBezTo>
                    <a:pt x="80365" y="232743"/>
                    <a:pt x="169455" y="111211"/>
                    <a:pt x="0" y="0"/>
                  </a:cubicBezTo>
                </a:path>
              </a:pathLst>
            </a:custGeom>
            <a:noFill/>
            <a:ln>
              <a:solidFill>
                <a:srgbClr val="B1B1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702" name="Straight Connector 701">
              <a:extLst>
                <a:ext uri="{FF2B5EF4-FFF2-40B4-BE49-F238E27FC236}">
                  <a16:creationId xmlns:a16="http://schemas.microsoft.com/office/drawing/2014/main" id="{E8BC8780-CC58-4C7D-B669-10BCDF932CEA}"/>
                </a:ext>
              </a:extLst>
            </p:cNvPr>
            <p:cNvCxnSpPr>
              <a:cxnSpLocks/>
            </p:cNvCxnSpPr>
            <p:nvPr/>
          </p:nvCxnSpPr>
          <p:spPr>
            <a:xfrm flipH="1" flipV="1">
              <a:off x="8597840" y="1302725"/>
              <a:ext cx="956453" cy="1186907"/>
            </a:xfrm>
            <a:prstGeom prst="line">
              <a:avLst/>
            </a:prstGeom>
            <a:ln w="12700">
              <a:solidFill>
                <a:srgbClr val="B1B1B1"/>
              </a:solidFill>
            </a:ln>
            <a:effectLst/>
          </p:spPr>
          <p:style>
            <a:lnRef idx="2">
              <a:schemeClr val="accent1"/>
            </a:lnRef>
            <a:fillRef idx="0">
              <a:schemeClr val="accent1"/>
            </a:fillRef>
            <a:effectRef idx="1">
              <a:schemeClr val="accent1"/>
            </a:effectRef>
            <a:fontRef idx="minor">
              <a:schemeClr val="tx1"/>
            </a:fontRef>
          </p:style>
        </p:cxnSp>
        <p:sp>
          <p:nvSpPr>
            <p:cNvPr id="704" name="Freeform: Shape 703">
              <a:extLst>
                <a:ext uri="{FF2B5EF4-FFF2-40B4-BE49-F238E27FC236}">
                  <a16:creationId xmlns:a16="http://schemas.microsoft.com/office/drawing/2014/main" id="{EDBD33E7-BFD6-410D-AE1D-4BB1BE2DB43E}"/>
                </a:ext>
              </a:extLst>
            </p:cNvPr>
            <p:cNvSpPr/>
            <p:nvPr/>
          </p:nvSpPr>
          <p:spPr>
            <a:xfrm>
              <a:off x="8642806" y="1403287"/>
              <a:ext cx="130293" cy="811281"/>
            </a:xfrm>
            <a:custGeom>
              <a:avLst/>
              <a:gdLst>
                <a:gd name="connsiteX0" fmla="*/ 98854 w 180454"/>
                <a:gd name="connsiteY0" fmla="*/ 667265 h 667265"/>
                <a:gd name="connsiteX1" fmla="*/ 177113 w 180454"/>
                <a:gd name="connsiteY1" fmla="*/ 424248 h 667265"/>
                <a:gd name="connsiteX2" fmla="*/ 0 w 180454"/>
                <a:gd name="connsiteY2" fmla="*/ 0 h 667265"/>
                <a:gd name="connsiteX0" fmla="*/ 0 w 81600"/>
                <a:gd name="connsiteY0" fmla="*/ 243017 h 243017"/>
                <a:gd name="connsiteX1" fmla="*/ 78259 w 81600"/>
                <a:gd name="connsiteY1" fmla="*/ 0 h 243017"/>
                <a:gd name="connsiteX0" fmla="*/ 32998 w 50170"/>
                <a:gd name="connsiteY0" fmla="*/ 298646 h 298646"/>
                <a:gd name="connsiteX1" fmla="*/ 0 w 50170"/>
                <a:gd name="connsiteY1" fmla="*/ 0 h 298646"/>
                <a:gd name="connsiteX0" fmla="*/ 32998 w 99095"/>
                <a:gd name="connsiteY0" fmla="*/ 298646 h 298646"/>
                <a:gd name="connsiteX1" fmla="*/ 0 w 99095"/>
                <a:gd name="connsiteY1" fmla="*/ 0 h 298646"/>
                <a:gd name="connsiteX0" fmla="*/ 0 w 101137"/>
                <a:gd name="connsiteY0" fmla="*/ 529987 h 529987"/>
                <a:gd name="connsiteX1" fmla="*/ 20388 w 101137"/>
                <a:gd name="connsiteY1" fmla="*/ 0 h 529987"/>
                <a:gd name="connsiteX0" fmla="*/ 0 w 85368"/>
                <a:gd name="connsiteY0" fmla="*/ 529987 h 529987"/>
                <a:gd name="connsiteX1" fmla="*/ 20388 w 85368"/>
                <a:gd name="connsiteY1" fmla="*/ 0 h 529987"/>
              </a:gdLst>
              <a:ahLst/>
              <a:cxnLst>
                <a:cxn ang="0">
                  <a:pos x="connsiteX0" y="connsiteY0"/>
                </a:cxn>
                <a:cxn ang="0">
                  <a:pos x="connsiteX1" y="connsiteY1"/>
                </a:cxn>
              </a:cxnLst>
              <a:rect l="l" t="t" r="r" b="b"/>
              <a:pathLst>
                <a:path w="85368" h="529987">
                  <a:moveTo>
                    <a:pt x="0" y="529987"/>
                  </a:moveTo>
                  <a:cubicBezTo>
                    <a:pt x="47367" y="464084"/>
                    <a:pt x="154252" y="210075"/>
                    <a:pt x="20388" y="0"/>
                  </a:cubicBezTo>
                </a:path>
              </a:pathLst>
            </a:custGeom>
            <a:noFill/>
            <a:ln>
              <a:solidFill>
                <a:srgbClr val="B1B1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05" name="Freeform: Shape 704">
              <a:extLst>
                <a:ext uri="{FF2B5EF4-FFF2-40B4-BE49-F238E27FC236}">
                  <a16:creationId xmlns:a16="http://schemas.microsoft.com/office/drawing/2014/main" id="{19431EBD-8257-4468-8F71-4FD96EC7133D}"/>
                </a:ext>
              </a:extLst>
            </p:cNvPr>
            <p:cNvSpPr/>
            <p:nvPr/>
          </p:nvSpPr>
          <p:spPr>
            <a:xfrm>
              <a:off x="8825599" y="1626606"/>
              <a:ext cx="130293" cy="650745"/>
            </a:xfrm>
            <a:custGeom>
              <a:avLst/>
              <a:gdLst>
                <a:gd name="connsiteX0" fmla="*/ 98854 w 180454"/>
                <a:gd name="connsiteY0" fmla="*/ 667265 h 667265"/>
                <a:gd name="connsiteX1" fmla="*/ 177113 w 180454"/>
                <a:gd name="connsiteY1" fmla="*/ 424248 h 667265"/>
                <a:gd name="connsiteX2" fmla="*/ 0 w 180454"/>
                <a:gd name="connsiteY2" fmla="*/ 0 h 667265"/>
                <a:gd name="connsiteX0" fmla="*/ 0 w 81600"/>
                <a:gd name="connsiteY0" fmla="*/ 243017 h 243017"/>
                <a:gd name="connsiteX1" fmla="*/ 78259 w 81600"/>
                <a:gd name="connsiteY1" fmla="*/ 0 h 243017"/>
                <a:gd name="connsiteX0" fmla="*/ 32998 w 50170"/>
                <a:gd name="connsiteY0" fmla="*/ 298646 h 298646"/>
                <a:gd name="connsiteX1" fmla="*/ 0 w 50170"/>
                <a:gd name="connsiteY1" fmla="*/ 0 h 298646"/>
                <a:gd name="connsiteX0" fmla="*/ 32998 w 99095"/>
                <a:gd name="connsiteY0" fmla="*/ 298646 h 298646"/>
                <a:gd name="connsiteX1" fmla="*/ 0 w 99095"/>
                <a:gd name="connsiteY1" fmla="*/ 0 h 298646"/>
                <a:gd name="connsiteX0" fmla="*/ 0 w 101137"/>
                <a:gd name="connsiteY0" fmla="*/ 529987 h 529987"/>
                <a:gd name="connsiteX1" fmla="*/ 20388 w 101137"/>
                <a:gd name="connsiteY1" fmla="*/ 0 h 529987"/>
                <a:gd name="connsiteX0" fmla="*/ 0 w 85368"/>
                <a:gd name="connsiteY0" fmla="*/ 529987 h 529987"/>
                <a:gd name="connsiteX1" fmla="*/ 20388 w 85368"/>
                <a:gd name="connsiteY1" fmla="*/ 0 h 529987"/>
              </a:gdLst>
              <a:ahLst/>
              <a:cxnLst>
                <a:cxn ang="0">
                  <a:pos x="connsiteX0" y="connsiteY0"/>
                </a:cxn>
                <a:cxn ang="0">
                  <a:pos x="connsiteX1" y="connsiteY1"/>
                </a:cxn>
              </a:cxnLst>
              <a:rect l="l" t="t" r="r" b="b"/>
              <a:pathLst>
                <a:path w="85368" h="529987">
                  <a:moveTo>
                    <a:pt x="0" y="529987"/>
                  </a:moveTo>
                  <a:cubicBezTo>
                    <a:pt x="47367" y="464084"/>
                    <a:pt x="154252" y="210075"/>
                    <a:pt x="20388" y="0"/>
                  </a:cubicBezTo>
                </a:path>
              </a:pathLst>
            </a:custGeom>
            <a:noFill/>
            <a:ln>
              <a:solidFill>
                <a:srgbClr val="B1B1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06" name="Freeform: Shape 705">
              <a:extLst>
                <a:ext uri="{FF2B5EF4-FFF2-40B4-BE49-F238E27FC236}">
                  <a16:creationId xmlns:a16="http://schemas.microsoft.com/office/drawing/2014/main" id="{DA504668-7E63-44AD-85E9-2AC4BEE8B582}"/>
                </a:ext>
              </a:extLst>
            </p:cNvPr>
            <p:cNvSpPr/>
            <p:nvPr/>
          </p:nvSpPr>
          <p:spPr>
            <a:xfrm>
              <a:off x="9021886" y="1874067"/>
              <a:ext cx="130293" cy="449889"/>
            </a:xfrm>
            <a:custGeom>
              <a:avLst/>
              <a:gdLst>
                <a:gd name="connsiteX0" fmla="*/ 98854 w 180454"/>
                <a:gd name="connsiteY0" fmla="*/ 667265 h 667265"/>
                <a:gd name="connsiteX1" fmla="*/ 177113 w 180454"/>
                <a:gd name="connsiteY1" fmla="*/ 424248 h 667265"/>
                <a:gd name="connsiteX2" fmla="*/ 0 w 180454"/>
                <a:gd name="connsiteY2" fmla="*/ 0 h 667265"/>
                <a:gd name="connsiteX0" fmla="*/ 0 w 81600"/>
                <a:gd name="connsiteY0" fmla="*/ 243017 h 243017"/>
                <a:gd name="connsiteX1" fmla="*/ 78259 w 81600"/>
                <a:gd name="connsiteY1" fmla="*/ 0 h 243017"/>
                <a:gd name="connsiteX0" fmla="*/ 32998 w 50170"/>
                <a:gd name="connsiteY0" fmla="*/ 298646 h 298646"/>
                <a:gd name="connsiteX1" fmla="*/ 0 w 50170"/>
                <a:gd name="connsiteY1" fmla="*/ 0 h 298646"/>
                <a:gd name="connsiteX0" fmla="*/ 32998 w 99095"/>
                <a:gd name="connsiteY0" fmla="*/ 298646 h 298646"/>
                <a:gd name="connsiteX1" fmla="*/ 0 w 99095"/>
                <a:gd name="connsiteY1" fmla="*/ 0 h 298646"/>
                <a:gd name="connsiteX0" fmla="*/ 0 w 101137"/>
                <a:gd name="connsiteY0" fmla="*/ 529987 h 529987"/>
                <a:gd name="connsiteX1" fmla="*/ 20388 w 101137"/>
                <a:gd name="connsiteY1" fmla="*/ 0 h 529987"/>
                <a:gd name="connsiteX0" fmla="*/ 0 w 85368"/>
                <a:gd name="connsiteY0" fmla="*/ 529987 h 529987"/>
                <a:gd name="connsiteX1" fmla="*/ 20388 w 85368"/>
                <a:gd name="connsiteY1" fmla="*/ 0 h 529987"/>
              </a:gdLst>
              <a:ahLst/>
              <a:cxnLst>
                <a:cxn ang="0">
                  <a:pos x="connsiteX0" y="connsiteY0"/>
                </a:cxn>
                <a:cxn ang="0">
                  <a:pos x="connsiteX1" y="connsiteY1"/>
                </a:cxn>
              </a:cxnLst>
              <a:rect l="l" t="t" r="r" b="b"/>
              <a:pathLst>
                <a:path w="85368" h="529987">
                  <a:moveTo>
                    <a:pt x="0" y="529987"/>
                  </a:moveTo>
                  <a:cubicBezTo>
                    <a:pt x="47367" y="464084"/>
                    <a:pt x="154252" y="210075"/>
                    <a:pt x="20388" y="0"/>
                  </a:cubicBezTo>
                </a:path>
              </a:pathLst>
            </a:custGeom>
            <a:noFill/>
            <a:ln>
              <a:solidFill>
                <a:srgbClr val="B1B1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31" name="spider">
            <a:extLst>
              <a:ext uri="{FF2B5EF4-FFF2-40B4-BE49-F238E27FC236}">
                <a16:creationId xmlns:a16="http://schemas.microsoft.com/office/drawing/2014/main" id="{D075C4C7-B17D-4501-9450-8032A2E6C485}"/>
              </a:ext>
            </a:extLst>
          </p:cNvPr>
          <p:cNvSpPr>
            <a:spLocks noEditPoints="1"/>
          </p:cNvSpPr>
          <p:nvPr/>
        </p:nvSpPr>
        <p:spPr bwMode="auto">
          <a:xfrm rot="10800000">
            <a:off x="5242536" y="1634788"/>
            <a:ext cx="188960" cy="189232"/>
          </a:xfrm>
          <a:custGeom>
            <a:avLst/>
            <a:gdLst>
              <a:gd name="T0" fmla="*/ 291 w 362"/>
              <a:gd name="T1" fmla="*/ 161 h 361"/>
              <a:gd name="T2" fmla="*/ 295 w 362"/>
              <a:gd name="T3" fmla="*/ 140 h 361"/>
              <a:gd name="T4" fmla="*/ 348 w 362"/>
              <a:gd name="T5" fmla="*/ 88 h 361"/>
              <a:gd name="T6" fmla="*/ 334 w 362"/>
              <a:gd name="T7" fmla="*/ 74 h 361"/>
              <a:gd name="T8" fmla="*/ 226 w 362"/>
              <a:gd name="T9" fmla="*/ 149 h 361"/>
              <a:gd name="T10" fmla="*/ 270 w 362"/>
              <a:gd name="T11" fmla="*/ 68 h 361"/>
              <a:gd name="T12" fmla="*/ 238 w 362"/>
              <a:gd name="T13" fmla="*/ 2 h 361"/>
              <a:gd name="T14" fmla="*/ 250 w 362"/>
              <a:gd name="T15" fmla="*/ 70 h 361"/>
              <a:gd name="T16" fmla="*/ 197 w 362"/>
              <a:gd name="T17" fmla="*/ 116 h 361"/>
              <a:gd name="T18" fmla="*/ 220 w 362"/>
              <a:gd name="T19" fmla="*/ 74 h 361"/>
              <a:gd name="T20" fmla="*/ 197 w 362"/>
              <a:gd name="T21" fmla="*/ 42 h 361"/>
              <a:gd name="T22" fmla="*/ 200 w 362"/>
              <a:gd name="T23" fmla="*/ 76 h 361"/>
              <a:gd name="T24" fmla="*/ 162 w 362"/>
              <a:gd name="T25" fmla="*/ 79 h 361"/>
              <a:gd name="T26" fmla="*/ 164 w 362"/>
              <a:gd name="T27" fmla="*/ 42 h 361"/>
              <a:gd name="T28" fmla="*/ 142 w 362"/>
              <a:gd name="T29" fmla="*/ 78 h 361"/>
              <a:gd name="T30" fmla="*/ 164 w 362"/>
              <a:gd name="T31" fmla="*/ 115 h 361"/>
              <a:gd name="T32" fmla="*/ 112 w 362"/>
              <a:gd name="T33" fmla="*/ 70 h 361"/>
              <a:gd name="T34" fmla="*/ 124 w 362"/>
              <a:gd name="T35" fmla="*/ 2 h 361"/>
              <a:gd name="T36" fmla="*/ 92 w 362"/>
              <a:gd name="T37" fmla="*/ 68 h 361"/>
              <a:gd name="T38" fmla="*/ 136 w 362"/>
              <a:gd name="T39" fmla="*/ 149 h 361"/>
              <a:gd name="T40" fmla="*/ 28 w 362"/>
              <a:gd name="T41" fmla="*/ 74 h 361"/>
              <a:gd name="T42" fmla="*/ 14 w 362"/>
              <a:gd name="T43" fmla="*/ 88 h 361"/>
              <a:gd name="T44" fmla="*/ 67 w 362"/>
              <a:gd name="T45" fmla="*/ 140 h 361"/>
              <a:gd name="T46" fmla="*/ 71 w 362"/>
              <a:gd name="T47" fmla="*/ 161 h 361"/>
              <a:gd name="T48" fmla="*/ 3 w 362"/>
              <a:gd name="T49" fmla="*/ 245 h 361"/>
              <a:gd name="T50" fmla="*/ 19 w 362"/>
              <a:gd name="T51" fmla="*/ 257 h 361"/>
              <a:gd name="T52" fmla="*/ 123 w 362"/>
              <a:gd name="T53" fmla="*/ 181 h 361"/>
              <a:gd name="T54" fmla="*/ 81 w 362"/>
              <a:gd name="T55" fmla="*/ 208 h 361"/>
              <a:gd name="T56" fmla="*/ 48 w 362"/>
              <a:gd name="T57" fmla="*/ 361 h 361"/>
              <a:gd name="T58" fmla="*/ 61 w 362"/>
              <a:gd name="T59" fmla="*/ 354 h 361"/>
              <a:gd name="T60" fmla="*/ 144 w 362"/>
              <a:gd name="T61" fmla="*/ 192 h 361"/>
              <a:gd name="T62" fmla="*/ 120 w 362"/>
              <a:gd name="T63" fmla="*/ 281 h 361"/>
              <a:gd name="T64" fmla="*/ 241 w 362"/>
              <a:gd name="T65" fmla="*/ 281 h 361"/>
              <a:gd name="T66" fmla="*/ 216 w 362"/>
              <a:gd name="T67" fmla="*/ 192 h 361"/>
              <a:gd name="T68" fmla="*/ 301 w 362"/>
              <a:gd name="T69" fmla="*/ 354 h 361"/>
              <a:gd name="T70" fmla="*/ 314 w 362"/>
              <a:gd name="T71" fmla="*/ 361 h 361"/>
              <a:gd name="T72" fmla="*/ 281 w 362"/>
              <a:gd name="T73" fmla="*/ 209 h 361"/>
              <a:gd name="T74" fmla="*/ 238 w 362"/>
              <a:gd name="T75" fmla="*/ 181 h 361"/>
              <a:gd name="T76" fmla="*/ 343 w 362"/>
              <a:gd name="T77" fmla="*/ 257 h 361"/>
              <a:gd name="T78" fmla="*/ 359 w 362"/>
              <a:gd name="T79" fmla="*/ 245 h 361"/>
              <a:gd name="T80" fmla="*/ 180 w 362"/>
              <a:gd name="T81" fmla="*/ 131 h 361"/>
              <a:gd name="T82" fmla="*/ 180 w 362"/>
              <a:gd name="T83" fmla="*/ 201 h 361"/>
              <a:gd name="T84" fmla="*/ 180 w 362"/>
              <a:gd name="T85" fmla="*/ 131 h 361"/>
              <a:gd name="T86" fmla="*/ 180 w 362"/>
              <a:gd name="T87" fmla="*/ 341 h 361"/>
              <a:gd name="T88" fmla="*/ 180 w 362"/>
              <a:gd name="T89" fmla="*/ 22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2" h="361">
                <a:moveTo>
                  <a:pt x="299" y="165"/>
                </a:moveTo>
                <a:cubicBezTo>
                  <a:pt x="297" y="162"/>
                  <a:pt x="294" y="161"/>
                  <a:pt x="291" y="161"/>
                </a:cubicBezTo>
                <a:cubicBezTo>
                  <a:pt x="248" y="161"/>
                  <a:pt x="248" y="161"/>
                  <a:pt x="248" y="161"/>
                </a:cubicBezTo>
                <a:cubicBezTo>
                  <a:pt x="295" y="140"/>
                  <a:pt x="295" y="140"/>
                  <a:pt x="295" y="140"/>
                </a:cubicBezTo>
                <a:cubicBezTo>
                  <a:pt x="296" y="140"/>
                  <a:pt x="297" y="139"/>
                  <a:pt x="298" y="138"/>
                </a:cubicBezTo>
                <a:cubicBezTo>
                  <a:pt x="348" y="88"/>
                  <a:pt x="348" y="88"/>
                  <a:pt x="348" y="88"/>
                </a:cubicBezTo>
                <a:cubicBezTo>
                  <a:pt x="352" y="84"/>
                  <a:pt x="352" y="78"/>
                  <a:pt x="348" y="74"/>
                </a:cubicBezTo>
                <a:cubicBezTo>
                  <a:pt x="344" y="70"/>
                  <a:pt x="338" y="70"/>
                  <a:pt x="334" y="74"/>
                </a:cubicBezTo>
                <a:cubicBezTo>
                  <a:pt x="285" y="123"/>
                  <a:pt x="285" y="123"/>
                  <a:pt x="285" y="123"/>
                </a:cubicBezTo>
                <a:cubicBezTo>
                  <a:pt x="226" y="149"/>
                  <a:pt x="226" y="149"/>
                  <a:pt x="226" y="149"/>
                </a:cubicBezTo>
                <a:cubicBezTo>
                  <a:pt x="270" y="76"/>
                  <a:pt x="270" y="76"/>
                  <a:pt x="270" y="76"/>
                </a:cubicBezTo>
                <a:cubicBezTo>
                  <a:pt x="271" y="74"/>
                  <a:pt x="271" y="71"/>
                  <a:pt x="270" y="68"/>
                </a:cubicBezTo>
                <a:cubicBezTo>
                  <a:pt x="250" y="8"/>
                  <a:pt x="250" y="8"/>
                  <a:pt x="250" y="8"/>
                </a:cubicBezTo>
                <a:cubicBezTo>
                  <a:pt x="249" y="3"/>
                  <a:pt x="243" y="0"/>
                  <a:pt x="238" y="2"/>
                </a:cubicBezTo>
                <a:cubicBezTo>
                  <a:pt x="233" y="3"/>
                  <a:pt x="230" y="9"/>
                  <a:pt x="232" y="14"/>
                </a:cubicBezTo>
                <a:cubicBezTo>
                  <a:pt x="250" y="70"/>
                  <a:pt x="250" y="70"/>
                  <a:pt x="250" y="70"/>
                </a:cubicBezTo>
                <a:cubicBezTo>
                  <a:pt x="213" y="132"/>
                  <a:pt x="213" y="132"/>
                  <a:pt x="213" y="132"/>
                </a:cubicBezTo>
                <a:cubicBezTo>
                  <a:pt x="209" y="125"/>
                  <a:pt x="203" y="119"/>
                  <a:pt x="197" y="116"/>
                </a:cubicBezTo>
                <a:cubicBezTo>
                  <a:pt x="219" y="83"/>
                  <a:pt x="219" y="83"/>
                  <a:pt x="219" y="83"/>
                </a:cubicBezTo>
                <a:cubicBezTo>
                  <a:pt x="221" y="81"/>
                  <a:pt x="222" y="77"/>
                  <a:pt x="220" y="74"/>
                </a:cubicBezTo>
                <a:cubicBezTo>
                  <a:pt x="210" y="47"/>
                  <a:pt x="210" y="47"/>
                  <a:pt x="210" y="47"/>
                </a:cubicBezTo>
                <a:cubicBezTo>
                  <a:pt x="208" y="42"/>
                  <a:pt x="203" y="40"/>
                  <a:pt x="197" y="42"/>
                </a:cubicBezTo>
                <a:cubicBezTo>
                  <a:pt x="192" y="44"/>
                  <a:pt x="190" y="49"/>
                  <a:pt x="192" y="55"/>
                </a:cubicBezTo>
                <a:cubicBezTo>
                  <a:pt x="200" y="76"/>
                  <a:pt x="200" y="76"/>
                  <a:pt x="200" y="76"/>
                </a:cubicBezTo>
                <a:cubicBezTo>
                  <a:pt x="181" y="104"/>
                  <a:pt x="181" y="104"/>
                  <a:pt x="181" y="104"/>
                </a:cubicBezTo>
                <a:cubicBezTo>
                  <a:pt x="162" y="79"/>
                  <a:pt x="162" y="79"/>
                  <a:pt x="162" y="79"/>
                </a:cubicBezTo>
                <a:cubicBezTo>
                  <a:pt x="170" y="54"/>
                  <a:pt x="170" y="54"/>
                  <a:pt x="170" y="54"/>
                </a:cubicBezTo>
                <a:cubicBezTo>
                  <a:pt x="172" y="49"/>
                  <a:pt x="169" y="43"/>
                  <a:pt x="164" y="42"/>
                </a:cubicBezTo>
                <a:cubicBezTo>
                  <a:pt x="159" y="40"/>
                  <a:pt x="153" y="43"/>
                  <a:pt x="152" y="48"/>
                </a:cubicBezTo>
                <a:cubicBezTo>
                  <a:pt x="142" y="78"/>
                  <a:pt x="142" y="78"/>
                  <a:pt x="142" y="78"/>
                </a:cubicBezTo>
                <a:cubicBezTo>
                  <a:pt x="140" y="81"/>
                  <a:pt x="141" y="84"/>
                  <a:pt x="143" y="87"/>
                </a:cubicBezTo>
                <a:cubicBezTo>
                  <a:pt x="164" y="115"/>
                  <a:pt x="164" y="115"/>
                  <a:pt x="164" y="115"/>
                </a:cubicBezTo>
                <a:cubicBezTo>
                  <a:pt x="158" y="119"/>
                  <a:pt x="153" y="124"/>
                  <a:pt x="149" y="131"/>
                </a:cubicBezTo>
                <a:cubicBezTo>
                  <a:pt x="112" y="70"/>
                  <a:pt x="112" y="70"/>
                  <a:pt x="112" y="70"/>
                </a:cubicBezTo>
                <a:cubicBezTo>
                  <a:pt x="130" y="14"/>
                  <a:pt x="130" y="14"/>
                  <a:pt x="130" y="14"/>
                </a:cubicBezTo>
                <a:cubicBezTo>
                  <a:pt x="132" y="9"/>
                  <a:pt x="129" y="3"/>
                  <a:pt x="124" y="2"/>
                </a:cubicBezTo>
                <a:cubicBezTo>
                  <a:pt x="119" y="0"/>
                  <a:pt x="113" y="3"/>
                  <a:pt x="112" y="8"/>
                </a:cubicBezTo>
                <a:cubicBezTo>
                  <a:pt x="92" y="68"/>
                  <a:pt x="92" y="68"/>
                  <a:pt x="92" y="68"/>
                </a:cubicBezTo>
                <a:cubicBezTo>
                  <a:pt x="91" y="71"/>
                  <a:pt x="91" y="74"/>
                  <a:pt x="92" y="76"/>
                </a:cubicBezTo>
                <a:cubicBezTo>
                  <a:pt x="136" y="149"/>
                  <a:pt x="136" y="149"/>
                  <a:pt x="136" y="149"/>
                </a:cubicBezTo>
                <a:cubicBezTo>
                  <a:pt x="77" y="123"/>
                  <a:pt x="77" y="123"/>
                  <a:pt x="77" y="123"/>
                </a:cubicBezTo>
                <a:cubicBezTo>
                  <a:pt x="28" y="74"/>
                  <a:pt x="28" y="74"/>
                  <a:pt x="28" y="74"/>
                </a:cubicBezTo>
                <a:cubicBezTo>
                  <a:pt x="24" y="70"/>
                  <a:pt x="18" y="70"/>
                  <a:pt x="14" y="74"/>
                </a:cubicBezTo>
                <a:cubicBezTo>
                  <a:pt x="10" y="78"/>
                  <a:pt x="10" y="84"/>
                  <a:pt x="14" y="88"/>
                </a:cubicBezTo>
                <a:cubicBezTo>
                  <a:pt x="64" y="138"/>
                  <a:pt x="64" y="138"/>
                  <a:pt x="64" y="138"/>
                </a:cubicBezTo>
                <a:cubicBezTo>
                  <a:pt x="65" y="139"/>
                  <a:pt x="66" y="140"/>
                  <a:pt x="67" y="140"/>
                </a:cubicBezTo>
                <a:cubicBezTo>
                  <a:pt x="114" y="161"/>
                  <a:pt x="114" y="161"/>
                  <a:pt x="114" y="161"/>
                </a:cubicBezTo>
                <a:cubicBezTo>
                  <a:pt x="71" y="161"/>
                  <a:pt x="71" y="161"/>
                  <a:pt x="71" y="161"/>
                </a:cubicBezTo>
                <a:cubicBezTo>
                  <a:pt x="68" y="161"/>
                  <a:pt x="65" y="162"/>
                  <a:pt x="63" y="165"/>
                </a:cubicBezTo>
                <a:cubicBezTo>
                  <a:pt x="3" y="245"/>
                  <a:pt x="3" y="245"/>
                  <a:pt x="3" y="245"/>
                </a:cubicBezTo>
                <a:cubicBezTo>
                  <a:pt x="0" y="249"/>
                  <a:pt x="1" y="256"/>
                  <a:pt x="5" y="259"/>
                </a:cubicBezTo>
                <a:cubicBezTo>
                  <a:pt x="9" y="262"/>
                  <a:pt x="16" y="261"/>
                  <a:pt x="19" y="257"/>
                </a:cubicBezTo>
                <a:cubicBezTo>
                  <a:pt x="76" y="181"/>
                  <a:pt x="76" y="181"/>
                  <a:pt x="76" y="181"/>
                </a:cubicBezTo>
                <a:cubicBezTo>
                  <a:pt x="123" y="181"/>
                  <a:pt x="123" y="181"/>
                  <a:pt x="123" y="181"/>
                </a:cubicBezTo>
                <a:cubicBezTo>
                  <a:pt x="86" y="202"/>
                  <a:pt x="86" y="202"/>
                  <a:pt x="86" y="202"/>
                </a:cubicBezTo>
                <a:cubicBezTo>
                  <a:pt x="84" y="204"/>
                  <a:pt x="82" y="206"/>
                  <a:pt x="81" y="208"/>
                </a:cubicBezTo>
                <a:cubicBezTo>
                  <a:pt x="41" y="348"/>
                  <a:pt x="41" y="348"/>
                  <a:pt x="41" y="348"/>
                </a:cubicBezTo>
                <a:cubicBezTo>
                  <a:pt x="40" y="354"/>
                  <a:pt x="43" y="359"/>
                  <a:pt x="48" y="361"/>
                </a:cubicBezTo>
                <a:cubicBezTo>
                  <a:pt x="49" y="361"/>
                  <a:pt x="50" y="361"/>
                  <a:pt x="51" y="361"/>
                </a:cubicBezTo>
                <a:cubicBezTo>
                  <a:pt x="55" y="361"/>
                  <a:pt x="59" y="358"/>
                  <a:pt x="61" y="354"/>
                </a:cubicBezTo>
                <a:cubicBezTo>
                  <a:pt x="99" y="218"/>
                  <a:pt x="99" y="218"/>
                  <a:pt x="99" y="218"/>
                </a:cubicBezTo>
                <a:cubicBezTo>
                  <a:pt x="144" y="192"/>
                  <a:pt x="144" y="192"/>
                  <a:pt x="144" y="192"/>
                </a:cubicBezTo>
                <a:cubicBezTo>
                  <a:pt x="147" y="198"/>
                  <a:pt x="150" y="204"/>
                  <a:pt x="154" y="209"/>
                </a:cubicBezTo>
                <a:cubicBezTo>
                  <a:pt x="134" y="222"/>
                  <a:pt x="120" y="249"/>
                  <a:pt x="120" y="281"/>
                </a:cubicBezTo>
                <a:cubicBezTo>
                  <a:pt x="120" y="325"/>
                  <a:pt x="147" y="361"/>
                  <a:pt x="180" y="361"/>
                </a:cubicBezTo>
                <a:cubicBezTo>
                  <a:pt x="214" y="361"/>
                  <a:pt x="241" y="325"/>
                  <a:pt x="241" y="281"/>
                </a:cubicBezTo>
                <a:cubicBezTo>
                  <a:pt x="241" y="249"/>
                  <a:pt x="227" y="222"/>
                  <a:pt x="206" y="209"/>
                </a:cubicBezTo>
                <a:cubicBezTo>
                  <a:pt x="210" y="204"/>
                  <a:pt x="214" y="198"/>
                  <a:pt x="216" y="192"/>
                </a:cubicBezTo>
                <a:cubicBezTo>
                  <a:pt x="262" y="218"/>
                  <a:pt x="262" y="218"/>
                  <a:pt x="262" y="218"/>
                </a:cubicBezTo>
                <a:cubicBezTo>
                  <a:pt x="301" y="354"/>
                  <a:pt x="301" y="354"/>
                  <a:pt x="301" y="354"/>
                </a:cubicBezTo>
                <a:cubicBezTo>
                  <a:pt x="303" y="358"/>
                  <a:pt x="307" y="361"/>
                  <a:pt x="311" y="361"/>
                </a:cubicBezTo>
                <a:cubicBezTo>
                  <a:pt x="312" y="361"/>
                  <a:pt x="313" y="361"/>
                  <a:pt x="314" y="361"/>
                </a:cubicBezTo>
                <a:cubicBezTo>
                  <a:pt x="319" y="359"/>
                  <a:pt x="322" y="354"/>
                  <a:pt x="321" y="348"/>
                </a:cubicBezTo>
                <a:cubicBezTo>
                  <a:pt x="281" y="209"/>
                  <a:pt x="281" y="209"/>
                  <a:pt x="281" y="209"/>
                </a:cubicBezTo>
                <a:cubicBezTo>
                  <a:pt x="280" y="206"/>
                  <a:pt x="278" y="204"/>
                  <a:pt x="276" y="203"/>
                </a:cubicBezTo>
                <a:cubicBezTo>
                  <a:pt x="238" y="181"/>
                  <a:pt x="238" y="181"/>
                  <a:pt x="238" y="181"/>
                </a:cubicBezTo>
                <a:cubicBezTo>
                  <a:pt x="286" y="181"/>
                  <a:pt x="286" y="181"/>
                  <a:pt x="286" y="181"/>
                </a:cubicBezTo>
                <a:cubicBezTo>
                  <a:pt x="343" y="257"/>
                  <a:pt x="343" y="257"/>
                  <a:pt x="343" y="257"/>
                </a:cubicBezTo>
                <a:cubicBezTo>
                  <a:pt x="346" y="261"/>
                  <a:pt x="353" y="262"/>
                  <a:pt x="357" y="259"/>
                </a:cubicBezTo>
                <a:cubicBezTo>
                  <a:pt x="361" y="256"/>
                  <a:pt x="362" y="249"/>
                  <a:pt x="359" y="245"/>
                </a:cubicBezTo>
                <a:lnTo>
                  <a:pt x="299" y="165"/>
                </a:lnTo>
                <a:close/>
                <a:moveTo>
                  <a:pt x="180" y="131"/>
                </a:moveTo>
                <a:cubicBezTo>
                  <a:pt x="190" y="131"/>
                  <a:pt x="201" y="145"/>
                  <a:pt x="201" y="166"/>
                </a:cubicBezTo>
                <a:cubicBezTo>
                  <a:pt x="201" y="187"/>
                  <a:pt x="190" y="201"/>
                  <a:pt x="180" y="201"/>
                </a:cubicBezTo>
                <a:cubicBezTo>
                  <a:pt x="171" y="201"/>
                  <a:pt x="160" y="187"/>
                  <a:pt x="160" y="166"/>
                </a:cubicBezTo>
                <a:cubicBezTo>
                  <a:pt x="160" y="145"/>
                  <a:pt x="171" y="131"/>
                  <a:pt x="180" y="131"/>
                </a:cubicBezTo>
                <a:close/>
                <a:moveTo>
                  <a:pt x="221" y="281"/>
                </a:moveTo>
                <a:cubicBezTo>
                  <a:pt x="221" y="314"/>
                  <a:pt x="202" y="341"/>
                  <a:pt x="180" y="341"/>
                </a:cubicBezTo>
                <a:cubicBezTo>
                  <a:pt x="158" y="341"/>
                  <a:pt x="140" y="314"/>
                  <a:pt x="140" y="281"/>
                </a:cubicBezTo>
                <a:cubicBezTo>
                  <a:pt x="140" y="248"/>
                  <a:pt x="158" y="221"/>
                  <a:pt x="180" y="221"/>
                </a:cubicBezTo>
                <a:cubicBezTo>
                  <a:pt x="202" y="221"/>
                  <a:pt x="221" y="248"/>
                  <a:pt x="221" y="281"/>
                </a:cubicBezTo>
                <a:close/>
              </a:path>
            </a:pathLst>
          </a:custGeom>
          <a:solidFill>
            <a:schemeClr val="tx1">
              <a:alpha val="6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33" name="Straight Connector 32">
            <a:extLst>
              <a:ext uri="{FF2B5EF4-FFF2-40B4-BE49-F238E27FC236}">
                <a16:creationId xmlns:a16="http://schemas.microsoft.com/office/drawing/2014/main" id="{168F7EAE-A8C0-492C-84DB-74C3CB2C2611}"/>
              </a:ext>
            </a:extLst>
          </p:cNvPr>
          <p:cNvCxnSpPr/>
          <p:nvPr/>
        </p:nvCxnSpPr>
        <p:spPr>
          <a:xfrm>
            <a:off x="5339421" y="1039283"/>
            <a:ext cx="0" cy="597593"/>
          </a:xfrm>
          <a:prstGeom prst="line">
            <a:avLst/>
          </a:prstGeom>
          <a:ln w="12700">
            <a:solidFill>
              <a:schemeClr val="tx2">
                <a:alpha val="54000"/>
              </a:schemeClr>
            </a:solidFill>
          </a:ln>
          <a:effectLst/>
        </p:spPr>
        <p:style>
          <a:lnRef idx="2">
            <a:schemeClr val="accent1"/>
          </a:lnRef>
          <a:fillRef idx="0">
            <a:schemeClr val="accent1"/>
          </a:fillRef>
          <a:effectRef idx="1">
            <a:schemeClr val="accent1"/>
          </a:effectRef>
          <a:fontRef idx="minor">
            <a:schemeClr val="tx1"/>
          </a:fontRef>
        </p:style>
      </p:cxnSp>
      <p:sp useBgFill="1">
        <p:nvSpPr>
          <p:cNvPr id="36" name="Rectangle 35">
            <a:extLst>
              <a:ext uri="{FF2B5EF4-FFF2-40B4-BE49-F238E27FC236}">
                <a16:creationId xmlns:a16="http://schemas.microsoft.com/office/drawing/2014/main" id="{93F9D9DF-3AD2-4226-83D8-D1BB9459FEEB}"/>
              </a:ext>
            </a:extLst>
          </p:cNvPr>
          <p:cNvSpPr/>
          <p:nvPr/>
        </p:nvSpPr>
        <p:spPr>
          <a:xfrm>
            <a:off x="4917418" y="1588"/>
            <a:ext cx="1080278" cy="1021113"/>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50" name="Group 349">
            <a:extLst>
              <a:ext uri="{FF2B5EF4-FFF2-40B4-BE49-F238E27FC236}">
                <a16:creationId xmlns:a16="http://schemas.microsoft.com/office/drawing/2014/main" id="{9977CD89-6E9A-4F1B-88E6-14674039A251}"/>
              </a:ext>
            </a:extLst>
          </p:cNvPr>
          <p:cNvGrpSpPr/>
          <p:nvPr/>
        </p:nvGrpSpPr>
        <p:grpSpPr>
          <a:xfrm>
            <a:off x="7882461" y="2401974"/>
            <a:ext cx="755154" cy="1367996"/>
            <a:chOff x="4125645" y="2912487"/>
            <a:chExt cx="523847" cy="744104"/>
          </a:xfrm>
        </p:grpSpPr>
        <p:grpSp>
          <p:nvGrpSpPr>
            <p:cNvPr id="351" name="Group 350">
              <a:extLst>
                <a:ext uri="{FF2B5EF4-FFF2-40B4-BE49-F238E27FC236}">
                  <a16:creationId xmlns:a16="http://schemas.microsoft.com/office/drawing/2014/main" id="{E630B48C-AEC7-47CF-86B4-EA5180D07F21}"/>
                </a:ext>
              </a:extLst>
            </p:cNvPr>
            <p:cNvGrpSpPr/>
            <p:nvPr/>
          </p:nvGrpSpPr>
          <p:grpSpPr>
            <a:xfrm>
              <a:off x="4125645" y="3536306"/>
              <a:ext cx="523847" cy="120285"/>
              <a:chOff x="4420354" y="3275821"/>
              <a:chExt cx="744771" cy="171013"/>
            </a:xfrm>
          </p:grpSpPr>
          <p:sp useBgFill="1">
            <p:nvSpPr>
              <p:cNvPr id="392" name="Rectangle 391">
                <a:extLst>
                  <a:ext uri="{FF2B5EF4-FFF2-40B4-BE49-F238E27FC236}">
                    <a16:creationId xmlns:a16="http://schemas.microsoft.com/office/drawing/2014/main" id="{96078E48-3D82-4472-96CC-8BEC3117CA60}"/>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93" name="Group 392">
                <a:extLst>
                  <a:ext uri="{FF2B5EF4-FFF2-40B4-BE49-F238E27FC236}">
                    <a16:creationId xmlns:a16="http://schemas.microsoft.com/office/drawing/2014/main" id="{F8E130F0-0213-4C9C-83F4-AB9963B26AB6}"/>
                  </a:ext>
                </a:extLst>
              </p:cNvPr>
              <p:cNvGrpSpPr/>
              <p:nvPr/>
            </p:nvGrpSpPr>
            <p:grpSpPr>
              <a:xfrm>
                <a:off x="4477946" y="3347611"/>
                <a:ext cx="629587" cy="27432"/>
                <a:chOff x="4469567" y="3347611"/>
                <a:chExt cx="629587" cy="27432"/>
              </a:xfrm>
            </p:grpSpPr>
            <p:cxnSp>
              <p:nvCxnSpPr>
                <p:cNvPr id="394" name="Straight Connector 393">
                  <a:extLst>
                    <a:ext uri="{FF2B5EF4-FFF2-40B4-BE49-F238E27FC236}">
                      <a16:creationId xmlns:a16="http://schemas.microsoft.com/office/drawing/2014/main" id="{CF456CBF-9DA7-49C3-9932-E6BDE983D3A7}"/>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D10E1499-730D-4C8C-8125-099024953D21}"/>
                    </a:ext>
                  </a:extLst>
                </p:cNvPr>
                <p:cNvGrpSpPr/>
                <p:nvPr/>
              </p:nvGrpSpPr>
              <p:grpSpPr>
                <a:xfrm>
                  <a:off x="4469567" y="3347611"/>
                  <a:ext cx="130678" cy="27432"/>
                  <a:chOff x="4469567" y="3339387"/>
                  <a:chExt cx="130678" cy="27432"/>
                </a:xfrm>
              </p:grpSpPr>
              <p:sp>
                <p:nvSpPr>
                  <p:cNvPr id="396" name="Oval 395">
                    <a:extLst>
                      <a:ext uri="{FF2B5EF4-FFF2-40B4-BE49-F238E27FC236}">
                        <a16:creationId xmlns:a16="http://schemas.microsoft.com/office/drawing/2014/main" id="{B56BC19F-D4D7-45F7-B207-18EF8A650728}"/>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7" name="Oval 396">
                    <a:extLst>
                      <a:ext uri="{FF2B5EF4-FFF2-40B4-BE49-F238E27FC236}">
                        <a16:creationId xmlns:a16="http://schemas.microsoft.com/office/drawing/2014/main" id="{F4D2D770-26A6-43CA-A241-A3E0608A9E7C}"/>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8" name="Oval 397">
                    <a:extLst>
                      <a:ext uri="{FF2B5EF4-FFF2-40B4-BE49-F238E27FC236}">
                        <a16:creationId xmlns:a16="http://schemas.microsoft.com/office/drawing/2014/main" id="{39016116-1314-49D7-9540-D53A8021E38F}"/>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352" name="Group 351">
              <a:extLst>
                <a:ext uri="{FF2B5EF4-FFF2-40B4-BE49-F238E27FC236}">
                  <a16:creationId xmlns:a16="http://schemas.microsoft.com/office/drawing/2014/main" id="{E6AFE62F-B0ED-491F-B9C4-B033CAB02D39}"/>
                </a:ext>
              </a:extLst>
            </p:cNvPr>
            <p:cNvGrpSpPr/>
            <p:nvPr/>
          </p:nvGrpSpPr>
          <p:grpSpPr>
            <a:xfrm>
              <a:off x="4125645" y="3411542"/>
              <a:ext cx="523847" cy="120285"/>
              <a:chOff x="4420354" y="3275821"/>
              <a:chExt cx="744771" cy="171013"/>
            </a:xfrm>
          </p:grpSpPr>
          <p:sp useBgFill="1">
            <p:nvSpPr>
              <p:cNvPr id="385" name="Rectangle 384">
                <a:extLst>
                  <a:ext uri="{FF2B5EF4-FFF2-40B4-BE49-F238E27FC236}">
                    <a16:creationId xmlns:a16="http://schemas.microsoft.com/office/drawing/2014/main" id="{A864FFE6-AC10-4937-810D-D7C403A4504B}"/>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86" name="Group 385">
                <a:extLst>
                  <a:ext uri="{FF2B5EF4-FFF2-40B4-BE49-F238E27FC236}">
                    <a16:creationId xmlns:a16="http://schemas.microsoft.com/office/drawing/2014/main" id="{5A1BDF98-1EE9-4C16-AD6C-E8C5A1FDDBE9}"/>
                  </a:ext>
                </a:extLst>
              </p:cNvPr>
              <p:cNvGrpSpPr/>
              <p:nvPr/>
            </p:nvGrpSpPr>
            <p:grpSpPr>
              <a:xfrm>
                <a:off x="4477946" y="3347611"/>
                <a:ext cx="629587" cy="27432"/>
                <a:chOff x="4469567" y="3347611"/>
                <a:chExt cx="629587" cy="27432"/>
              </a:xfrm>
            </p:grpSpPr>
            <p:cxnSp>
              <p:nvCxnSpPr>
                <p:cNvPr id="387" name="Straight Connector 386">
                  <a:extLst>
                    <a:ext uri="{FF2B5EF4-FFF2-40B4-BE49-F238E27FC236}">
                      <a16:creationId xmlns:a16="http://schemas.microsoft.com/office/drawing/2014/main" id="{B8830B79-751E-47DB-B946-4A6ECFC73A8C}"/>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88" name="Group 387">
                  <a:extLst>
                    <a:ext uri="{FF2B5EF4-FFF2-40B4-BE49-F238E27FC236}">
                      <a16:creationId xmlns:a16="http://schemas.microsoft.com/office/drawing/2014/main" id="{1A0431F7-B8C3-4612-BBC4-C789A1ADF9B8}"/>
                    </a:ext>
                  </a:extLst>
                </p:cNvPr>
                <p:cNvGrpSpPr/>
                <p:nvPr/>
              </p:nvGrpSpPr>
              <p:grpSpPr>
                <a:xfrm>
                  <a:off x="4469567" y="3347611"/>
                  <a:ext cx="130678" cy="27432"/>
                  <a:chOff x="4469567" y="3339387"/>
                  <a:chExt cx="130678" cy="27432"/>
                </a:xfrm>
              </p:grpSpPr>
              <p:sp>
                <p:nvSpPr>
                  <p:cNvPr id="389" name="Oval 388">
                    <a:extLst>
                      <a:ext uri="{FF2B5EF4-FFF2-40B4-BE49-F238E27FC236}">
                        <a16:creationId xmlns:a16="http://schemas.microsoft.com/office/drawing/2014/main" id="{34F5243A-7D55-40BF-B1D4-6A41CBF56B0F}"/>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0" name="Oval 389">
                    <a:extLst>
                      <a:ext uri="{FF2B5EF4-FFF2-40B4-BE49-F238E27FC236}">
                        <a16:creationId xmlns:a16="http://schemas.microsoft.com/office/drawing/2014/main" id="{077D3E2E-F890-433E-95D8-1D415C7797CE}"/>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1" name="Oval 390">
                    <a:extLst>
                      <a:ext uri="{FF2B5EF4-FFF2-40B4-BE49-F238E27FC236}">
                        <a16:creationId xmlns:a16="http://schemas.microsoft.com/office/drawing/2014/main" id="{610E5DA4-4A1A-444C-815D-353A0645B797}"/>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353" name="Group 352">
              <a:extLst>
                <a:ext uri="{FF2B5EF4-FFF2-40B4-BE49-F238E27FC236}">
                  <a16:creationId xmlns:a16="http://schemas.microsoft.com/office/drawing/2014/main" id="{7B0C30FA-9BDA-4584-AA3C-851B4EBE48E5}"/>
                </a:ext>
              </a:extLst>
            </p:cNvPr>
            <p:cNvGrpSpPr/>
            <p:nvPr/>
          </p:nvGrpSpPr>
          <p:grpSpPr>
            <a:xfrm>
              <a:off x="4125645" y="3286778"/>
              <a:ext cx="523847" cy="120285"/>
              <a:chOff x="4420354" y="3275821"/>
              <a:chExt cx="744771" cy="171013"/>
            </a:xfrm>
          </p:grpSpPr>
          <p:sp useBgFill="1">
            <p:nvSpPr>
              <p:cNvPr id="378" name="Rectangle 377">
                <a:extLst>
                  <a:ext uri="{FF2B5EF4-FFF2-40B4-BE49-F238E27FC236}">
                    <a16:creationId xmlns:a16="http://schemas.microsoft.com/office/drawing/2014/main" id="{E050A924-2D96-4A08-AF86-45FAE1721740}"/>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79" name="Group 378">
                <a:extLst>
                  <a:ext uri="{FF2B5EF4-FFF2-40B4-BE49-F238E27FC236}">
                    <a16:creationId xmlns:a16="http://schemas.microsoft.com/office/drawing/2014/main" id="{A2FA14F3-2966-40E0-873B-1667370E8D24}"/>
                  </a:ext>
                </a:extLst>
              </p:cNvPr>
              <p:cNvGrpSpPr/>
              <p:nvPr/>
            </p:nvGrpSpPr>
            <p:grpSpPr>
              <a:xfrm>
                <a:off x="4477946" y="3347611"/>
                <a:ext cx="629587" cy="27432"/>
                <a:chOff x="4469567" y="3347611"/>
                <a:chExt cx="629587" cy="27432"/>
              </a:xfrm>
            </p:grpSpPr>
            <p:cxnSp>
              <p:nvCxnSpPr>
                <p:cNvPr id="380" name="Straight Connector 379">
                  <a:extLst>
                    <a:ext uri="{FF2B5EF4-FFF2-40B4-BE49-F238E27FC236}">
                      <a16:creationId xmlns:a16="http://schemas.microsoft.com/office/drawing/2014/main" id="{54B8148D-F941-41CB-AF27-4A90A56F2994}"/>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81" name="Group 380">
                  <a:extLst>
                    <a:ext uri="{FF2B5EF4-FFF2-40B4-BE49-F238E27FC236}">
                      <a16:creationId xmlns:a16="http://schemas.microsoft.com/office/drawing/2014/main" id="{A79B55C7-CBD5-4D41-83D5-4D270BBFF7D0}"/>
                    </a:ext>
                  </a:extLst>
                </p:cNvPr>
                <p:cNvGrpSpPr/>
                <p:nvPr/>
              </p:nvGrpSpPr>
              <p:grpSpPr>
                <a:xfrm>
                  <a:off x="4469567" y="3347611"/>
                  <a:ext cx="130678" cy="27432"/>
                  <a:chOff x="4469567" y="3339387"/>
                  <a:chExt cx="130678" cy="27432"/>
                </a:xfrm>
              </p:grpSpPr>
              <p:sp>
                <p:nvSpPr>
                  <p:cNvPr id="382" name="Oval 381">
                    <a:extLst>
                      <a:ext uri="{FF2B5EF4-FFF2-40B4-BE49-F238E27FC236}">
                        <a16:creationId xmlns:a16="http://schemas.microsoft.com/office/drawing/2014/main" id="{6BF5BBAD-7806-42BE-BD36-CC2CC774C4DA}"/>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83" name="Oval 382">
                    <a:extLst>
                      <a:ext uri="{FF2B5EF4-FFF2-40B4-BE49-F238E27FC236}">
                        <a16:creationId xmlns:a16="http://schemas.microsoft.com/office/drawing/2014/main" id="{AA434BBF-7A92-44F7-B590-FF8BFD2BA32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84" name="Oval 383">
                    <a:extLst>
                      <a:ext uri="{FF2B5EF4-FFF2-40B4-BE49-F238E27FC236}">
                        <a16:creationId xmlns:a16="http://schemas.microsoft.com/office/drawing/2014/main" id="{B0FEFF6F-128D-4FA8-A274-5271C77D64C9}"/>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354" name="Group 353">
              <a:extLst>
                <a:ext uri="{FF2B5EF4-FFF2-40B4-BE49-F238E27FC236}">
                  <a16:creationId xmlns:a16="http://schemas.microsoft.com/office/drawing/2014/main" id="{84FA03D3-8C9A-42A0-B7EB-FA9B1A178126}"/>
                </a:ext>
              </a:extLst>
            </p:cNvPr>
            <p:cNvGrpSpPr/>
            <p:nvPr/>
          </p:nvGrpSpPr>
          <p:grpSpPr>
            <a:xfrm>
              <a:off x="4125645" y="3162014"/>
              <a:ext cx="523847" cy="120285"/>
              <a:chOff x="4420354" y="3275821"/>
              <a:chExt cx="744771" cy="171013"/>
            </a:xfrm>
          </p:grpSpPr>
          <p:sp useBgFill="1">
            <p:nvSpPr>
              <p:cNvPr id="371" name="Rectangle 370">
                <a:extLst>
                  <a:ext uri="{FF2B5EF4-FFF2-40B4-BE49-F238E27FC236}">
                    <a16:creationId xmlns:a16="http://schemas.microsoft.com/office/drawing/2014/main" id="{56837C14-EDAD-4453-97B5-D147EA90E5A3}"/>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72" name="Group 371">
                <a:extLst>
                  <a:ext uri="{FF2B5EF4-FFF2-40B4-BE49-F238E27FC236}">
                    <a16:creationId xmlns:a16="http://schemas.microsoft.com/office/drawing/2014/main" id="{EE9C51BF-65D5-485F-ACE6-738E47C74302}"/>
                  </a:ext>
                </a:extLst>
              </p:cNvPr>
              <p:cNvGrpSpPr/>
              <p:nvPr/>
            </p:nvGrpSpPr>
            <p:grpSpPr>
              <a:xfrm>
                <a:off x="4477946" y="3347611"/>
                <a:ext cx="629587" cy="27432"/>
                <a:chOff x="4469567" y="3347611"/>
                <a:chExt cx="629587" cy="27432"/>
              </a:xfrm>
            </p:grpSpPr>
            <p:cxnSp>
              <p:nvCxnSpPr>
                <p:cNvPr id="373" name="Straight Connector 372">
                  <a:extLst>
                    <a:ext uri="{FF2B5EF4-FFF2-40B4-BE49-F238E27FC236}">
                      <a16:creationId xmlns:a16="http://schemas.microsoft.com/office/drawing/2014/main" id="{1D7D8C6E-AE59-492B-9576-0BF03B83F4C1}"/>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4" name="Group 373">
                  <a:extLst>
                    <a:ext uri="{FF2B5EF4-FFF2-40B4-BE49-F238E27FC236}">
                      <a16:creationId xmlns:a16="http://schemas.microsoft.com/office/drawing/2014/main" id="{0925BA96-ED43-454A-BD35-409B86D652F6}"/>
                    </a:ext>
                  </a:extLst>
                </p:cNvPr>
                <p:cNvGrpSpPr/>
                <p:nvPr/>
              </p:nvGrpSpPr>
              <p:grpSpPr>
                <a:xfrm>
                  <a:off x="4469567" y="3347611"/>
                  <a:ext cx="130678" cy="27432"/>
                  <a:chOff x="4469567" y="3339387"/>
                  <a:chExt cx="130678" cy="27432"/>
                </a:xfrm>
              </p:grpSpPr>
              <p:sp>
                <p:nvSpPr>
                  <p:cNvPr id="375" name="Oval 374">
                    <a:extLst>
                      <a:ext uri="{FF2B5EF4-FFF2-40B4-BE49-F238E27FC236}">
                        <a16:creationId xmlns:a16="http://schemas.microsoft.com/office/drawing/2014/main" id="{230CA420-69E5-4BA9-95CA-9531003DE8C8}"/>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76" name="Oval 375">
                    <a:extLst>
                      <a:ext uri="{FF2B5EF4-FFF2-40B4-BE49-F238E27FC236}">
                        <a16:creationId xmlns:a16="http://schemas.microsoft.com/office/drawing/2014/main" id="{D77861D2-5BC5-42A4-82F9-8200FC2C8927}"/>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77" name="Oval 376">
                    <a:extLst>
                      <a:ext uri="{FF2B5EF4-FFF2-40B4-BE49-F238E27FC236}">
                        <a16:creationId xmlns:a16="http://schemas.microsoft.com/office/drawing/2014/main" id="{526F7EF8-BA2F-429E-9B9A-DBB85009C5D3}"/>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355" name="Group 354">
              <a:extLst>
                <a:ext uri="{FF2B5EF4-FFF2-40B4-BE49-F238E27FC236}">
                  <a16:creationId xmlns:a16="http://schemas.microsoft.com/office/drawing/2014/main" id="{FB89254D-387E-4AA2-A6FB-E5155F6B32C5}"/>
                </a:ext>
              </a:extLst>
            </p:cNvPr>
            <p:cNvGrpSpPr/>
            <p:nvPr/>
          </p:nvGrpSpPr>
          <p:grpSpPr>
            <a:xfrm>
              <a:off x="4125645" y="3037250"/>
              <a:ext cx="523847" cy="120285"/>
              <a:chOff x="4420354" y="3275821"/>
              <a:chExt cx="744771" cy="171013"/>
            </a:xfrm>
          </p:grpSpPr>
          <p:sp useBgFill="1">
            <p:nvSpPr>
              <p:cNvPr id="364" name="Rectangle 363">
                <a:extLst>
                  <a:ext uri="{FF2B5EF4-FFF2-40B4-BE49-F238E27FC236}">
                    <a16:creationId xmlns:a16="http://schemas.microsoft.com/office/drawing/2014/main" id="{8E5BCB51-2A04-49E5-8D96-D107C6789F2D}"/>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65" name="Group 364">
                <a:extLst>
                  <a:ext uri="{FF2B5EF4-FFF2-40B4-BE49-F238E27FC236}">
                    <a16:creationId xmlns:a16="http://schemas.microsoft.com/office/drawing/2014/main" id="{1E6727BA-F023-416F-A4A1-F42532BAAA59}"/>
                  </a:ext>
                </a:extLst>
              </p:cNvPr>
              <p:cNvGrpSpPr/>
              <p:nvPr/>
            </p:nvGrpSpPr>
            <p:grpSpPr>
              <a:xfrm>
                <a:off x="4477946" y="3347611"/>
                <a:ext cx="629587" cy="27432"/>
                <a:chOff x="4469567" y="3347611"/>
                <a:chExt cx="629587" cy="27432"/>
              </a:xfrm>
            </p:grpSpPr>
            <p:cxnSp>
              <p:nvCxnSpPr>
                <p:cNvPr id="366" name="Straight Connector 365">
                  <a:extLst>
                    <a:ext uri="{FF2B5EF4-FFF2-40B4-BE49-F238E27FC236}">
                      <a16:creationId xmlns:a16="http://schemas.microsoft.com/office/drawing/2014/main" id="{03579960-C418-43E5-9C8E-E62F3CAF6D5D}"/>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67" name="Group 366">
                  <a:extLst>
                    <a:ext uri="{FF2B5EF4-FFF2-40B4-BE49-F238E27FC236}">
                      <a16:creationId xmlns:a16="http://schemas.microsoft.com/office/drawing/2014/main" id="{022B9607-9076-4849-8F36-26CCB82B53C9}"/>
                    </a:ext>
                  </a:extLst>
                </p:cNvPr>
                <p:cNvGrpSpPr/>
                <p:nvPr/>
              </p:nvGrpSpPr>
              <p:grpSpPr>
                <a:xfrm>
                  <a:off x="4469567" y="3347611"/>
                  <a:ext cx="130678" cy="27432"/>
                  <a:chOff x="4469567" y="3339387"/>
                  <a:chExt cx="130678" cy="27432"/>
                </a:xfrm>
              </p:grpSpPr>
              <p:sp>
                <p:nvSpPr>
                  <p:cNvPr id="368" name="Oval 367">
                    <a:extLst>
                      <a:ext uri="{FF2B5EF4-FFF2-40B4-BE49-F238E27FC236}">
                        <a16:creationId xmlns:a16="http://schemas.microsoft.com/office/drawing/2014/main" id="{9AD6392E-0176-4FFD-9EEE-E6C0E46349DC}"/>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69" name="Oval 368">
                    <a:extLst>
                      <a:ext uri="{FF2B5EF4-FFF2-40B4-BE49-F238E27FC236}">
                        <a16:creationId xmlns:a16="http://schemas.microsoft.com/office/drawing/2014/main" id="{2C9C496B-7A95-496C-BEC1-6A20A1001201}"/>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70" name="Oval 369">
                    <a:extLst>
                      <a:ext uri="{FF2B5EF4-FFF2-40B4-BE49-F238E27FC236}">
                        <a16:creationId xmlns:a16="http://schemas.microsoft.com/office/drawing/2014/main" id="{9C7BF591-7042-4841-9438-F3A2B0102E97}"/>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356" name="Group 355">
              <a:extLst>
                <a:ext uri="{FF2B5EF4-FFF2-40B4-BE49-F238E27FC236}">
                  <a16:creationId xmlns:a16="http://schemas.microsoft.com/office/drawing/2014/main" id="{D0174396-9EBF-438E-A91A-0B1EE35262D7}"/>
                </a:ext>
              </a:extLst>
            </p:cNvPr>
            <p:cNvGrpSpPr/>
            <p:nvPr/>
          </p:nvGrpSpPr>
          <p:grpSpPr>
            <a:xfrm>
              <a:off x="4125645" y="2912487"/>
              <a:ext cx="523847" cy="120285"/>
              <a:chOff x="4420354" y="3275821"/>
              <a:chExt cx="744771" cy="171013"/>
            </a:xfrm>
          </p:grpSpPr>
          <p:sp useBgFill="1">
            <p:nvSpPr>
              <p:cNvPr id="357" name="Rectangle 356">
                <a:extLst>
                  <a:ext uri="{FF2B5EF4-FFF2-40B4-BE49-F238E27FC236}">
                    <a16:creationId xmlns:a16="http://schemas.microsoft.com/office/drawing/2014/main" id="{0BC9C183-DA6D-487D-93E2-3CFD0270828E}"/>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58" name="Group 357">
                <a:extLst>
                  <a:ext uri="{FF2B5EF4-FFF2-40B4-BE49-F238E27FC236}">
                    <a16:creationId xmlns:a16="http://schemas.microsoft.com/office/drawing/2014/main" id="{FAC5C6B4-5772-42A9-AE83-1FAE5BABB246}"/>
                  </a:ext>
                </a:extLst>
              </p:cNvPr>
              <p:cNvGrpSpPr/>
              <p:nvPr/>
            </p:nvGrpSpPr>
            <p:grpSpPr>
              <a:xfrm>
                <a:off x="4477946" y="3347611"/>
                <a:ext cx="629587" cy="27432"/>
                <a:chOff x="4469567" y="3347611"/>
                <a:chExt cx="629587" cy="27432"/>
              </a:xfrm>
            </p:grpSpPr>
            <p:cxnSp>
              <p:nvCxnSpPr>
                <p:cNvPr id="359" name="Straight Connector 358">
                  <a:extLst>
                    <a:ext uri="{FF2B5EF4-FFF2-40B4-BE49-F238E27FC236}">
                      <a16:creationId xmlns:a16="http://schemas.microsoft.com/office/drawing/2014/main" id="{BE9B834E-0375-48CD-A4E4-4DB2283D660D}"/>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60" name="Group 359">
                  <a:extLst>
                    <a:ext uri="{FF2B5EF4-FFF2-40B4-BE49-F238E27FC236}">
                      <a16:creationId xmlns:a16="http://schemas.microsoft.com/office/drawing/2014/main" id="{CC854D08-0F8E-48D2-9823-D5307408D720}"/>
                    </a:ext>
                  </a:extLst>
                </p:cNvPr>
                <p:cNvGrpSpPr/>
                <p:nvPr/>
              </p:nvGrpSpPr>
              <p:grpSpPr>
                <a:xfrm>
                  <a:off x="4469567" y="3347611"/>
                  <a:ext cx="130678" cy="27432"/>
                  <a:chOff x="4469567" y="3339387"/>
                  <a:chExt cx="130678" cy="27432"/>
                </a:xfrm>
              </p:grpSpPr>
              <p:sp>
                <p:nvSpPr>
                  <p:cNvPr id="361" name="Oval 360">
                    <a:extLst>
                      <a:ext uri="{FF2B5EF4-FFF2-40B4-BE49-F238E27FC236}">
                        <a16:creationId xmlns:a16="http://schemas.microsoft.com/office/drawing/2014/main" id="{F9CC8651-7F40-43AB-AD81-AC7066BA6FF0}"/>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62" name="Oval 361">
                    <a:extLst>
                      <a:ext uri="{FF2B5EF4-FFF2-40B4-BE49-F238E27FC236}">
                        <a16:creationId xmlns:a16="http://schemas.microsoft.com/office/drawing/2014/main" id="{17F361FC-7D4D-458C-AEFD-18053688C70A}"/>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63" name="Oval 362">
                    <a:extLst>
                      <a:ext uri="{FF2B5EF4-FFF2-40B4-BE49-F238E27FC236}">
                        <a16:creationId xmlns:a16="http://schemas.microsoft.com/office/drawing/2014/main" id="{22710B4D-EC25-4117-BA49-907F12C311AE}"/>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448" name="Group 447">
            <a:extLst>
              <a:ext uri="{FF2B5EF4-FFF2-40B4-BE49-F238E27FC236}">
                <a16:creationId xmlns:a16="http://schemas.microsoft.com/office/drawing/2014/main" id="{C737D3C1-1173-484D-836A-096C9BAD1640}"/>
              </a:ext>
            </a:extLst>
          </p:cNvPr>
          <p:cNvGrpSpPr/>
          <p:nvPr/>
        </p:nvGrpSpPr>
        <p:grpSpPr>
          <a:xfrm>
            <a:off x="6896894" y="2401974"/>
            <a:ext cx="755154" cy="1367996"/>
            <a:chOff x="4125645" y="2912487"/>
            <a:chExt cx="523847" cy="744104"/>
          </a:xfrm>
        </p:grpSpPr>
        <p:grpSp>
          <p:nvGrpSpPr>
            <p:cNvPr id="449" name="Group 448">
              <a:extLst>
                <a:ext uri="{FF2B5EF4-FFF2-40B4-BE49-F238E27FC236}">
                  <a16:creationId xmlns:a16="http://schemas.microsoft.com/office/drawing/2014/main" id="{70AAEBBE-F6B0-411C-A275-645C7530CAF2}"/>
                </a:ext>
              </a:extLst>
            </p:cNvPr>
            <p:cNvGrpSpPr/>
            <p:nvPr/>
          </p:nvGrpSpPr>
          <p:grpSpPr>
            <a:xfrm>
              <a:off x="4125645" y="3536306"/>
              <a:ext cx="523847" cy="120285"/>
              <a:chOff x="4420354" y="3275821"/>
              <a:chExt cx="744771" cy="171013"/>
            </a:xfrm>
          </p:grpSpPr>
          <p:sp useBgFill="1">
            <p:nvSpPr>
              <p:cNvPr id="490" name="Rectangle 489">
                <a:extLst>
                  <a:ext uri="{FF2B5EF4-FFF2-40B4-BE49-F238E27FC236}">
                    <a16:creationId xmlns:a16="http://schemas.microsoft.com/office/drawing/2014/main" id="{86AA9CFB-63F2-4852-B9B7-E11C9BE1BC10}"/>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91" name="Group 490">
                <a:extLst>
                  <a:ext uri="{FF2B5EF4-FFF2-40B4-BE49-F238E27FC236}">
                    <a16:creationId xmlns:a16="http://schemas.microsoft.com/office/drawing/2014/main" id="{9E38F70F-B56F-443B-B4F9-8C6484F9EA37}"/>
                  </a:ext>
                </a:extLst>
              </p:cNvPr>
              <p:cNvGrpSpPr/>
              <p:nvPr/>
            </p:nvGrpSpPr>
            <p:grpSpPr>
              <a:xfrm>
                <a:off x="4477946" y="3347611"/>
                <a:ext cx="629587" cy="27432"/>
                <a:chOff x="4469567" y="3347611"/>
                <a:chExt cx="629587" cy="27432"/>
              </a:xfrm>
            </p:grpSpPr>
            <p:cxnSp>
              <p:nvCxnSpPr>
                <p:cNvPr id="492" name="Straight Connector 491">
                  <a:extLst>
                    <a:ext uri="{FF2B5EF4-FFF2-40B4-BE49-F238E27FC236}">
                      <a16:creationId xmlns:a16="http://schemas.microsoft.com/office/drawing/2014/main" id="{775FFC48-B697-4538-B573-18BC13F72CA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93" name="Group 492">
                  <a:extLst>
                    <a:ext uri="{FF2B5EF4-FFF2-40B4-BE49-F238E27FC236}">
                      <a16:creationId xmlns:a16="http://schemas.microsoft.com/office/drawing/2014/main" id="{256E3E56-1FB8-497A-9C00-E6CB881BBD45}"/>
                    </a:ext>
                  </a:extLst>
                </p:cNvPr>
                <p:cNvGrpSpPr/>
                <p:nvPr/>
              </p:nvGrpSpPr>
              <p:grpSpPr>
                <a:xfrm>
                  <a:off x="4469567" y="3347611"/>
                  <a:ext cx="130678" cy="27432"/>
                  <a:chOff x="4469567" y="3339387"/>
                  <a:chExt cx="130678" cy="27432"/>
                </a:xfrm>
              </p:grpSpPr>
              <p:sp>
                <p:nvSpPr>
                  <p:cNvPr id="494" name="Oval 493">
                    <a:extLst>
                      <a:ext uri="{FF2B5EF4-FFF2-40B4-BE49-F238E27FC236}">
                        <a16:creationId xmlns:a16="http://schemas.microsoft.com/office/drawing/2014/main" id="{347FC522-74BA-4A21-8930-5A667F0958EE}"/>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95" name="Oval 494">
                    <a:extLst>
                      <a:ext uri="{FF2B5EF4-FFF2-40B4-BE49-F238E27FC236}">
                        <a16:creationId xmlns:a16="http://schemas.microsoft.com/office/drawing/2014/main" id="{0D4CC793-FB70-426D-9C91-F18EFD3007A5}"/>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96" name="Oval 495">
                    <a:extLst>
                      <a:ext uri="{FF2B5EF4-FFF2-40B4-BE49-F238E27FC236}">
                        <a16:creationId xmlns:a16="http://schemas.microsoft.com/office/drawing/2014/main" id="{1B9FE858-56A5-47EF-9EA3-C6709B27C8F2}"/>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50" name="Group 449">
              <a:extLst>
                <a:ext uri="{FF2B5EF4-FFF2-40B4-BE49-F238E27FC236}">
                  <a16:creationId xmlns:a16="http://schemas.microsoft.com/office/drawing/2014/main" id="{1B1DCB46-AD1E-4DEB-B2C2-5AC87E2B6325}"/>
                </a:ext>
              </a:extLst>
            </p:cNvPr>
            <p:cNvGrpSpPr/>
            <p:nvPr/>
          </p:nvGrpSpPr>
          <p:grpSpPr>
            <a:xfrm>
              <a:off x="4125645" y="3411542"/>
              <a:ext cx="523847" cy="120285"/>
              <a:chOff x="4420354" y="3275821"/>
              <a:chExt cx="744771" cy="171013"/>
            </a:xfrm>
          </p:grpSpPr>
          <p:sp useBgFill="1">
            <p:nvSpPr>
              <p:cNvPr id="483" name="Rectangle 482">
                <a:extLst>
                  <a:ext uri="{FF2B5EF4-FFF2-40B4-BE49-F238E27FC236}">
                    <a16:creationId xmlns:a16="http://schemas.microsoft.com/office/drawing/2014/main" id="{48972FA6-AD5A-448F-815C-1EC024C3FF7B}"/>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84" name="Group 483">
                <a:extLst>
                  <a:ext uri="{FF2B5EF4-FFF2-40B4-BE49-F238E27FC236}">
                    <a16:creationId xmlns:a16="http://schemas.microsoft.com/office/drawing/2014/main" id="{4E7651B2-3C01-4964-B187-528388D22C73}"/>
                  </a:ext>
                </a:extLst>
              </p:cNvPr>
              <p:cNvGrpSpPr/>
              <p:nvPr/>
            </p:nvGrpSpPr>
            <p:grpSpPr>
              <a:xfrm>
                <a:off x="4477946" y="3347611"/>
                <a:ext cx="629587" cy="27432"/>
                <a:chOff x="4469567" y="3347611"/>
                <a:chExt cx="629587" cy="27432"/>
              </a:xfrm>
            </p:grpSpPr>
            <p:cxnSp>
              <p:nvCxnSpPr>
                <p:cNvPr id="485" name="Straight Connector 484">
                  <a:extLst>
                    <a:ext uri="{FF2B5EF4-FFF2-40B4-BE49-F238E27FC236}">
                      <a16:creationId xmlns:a16="http://schemas.microsoft.com/office/drawing/2014/main" id="{5F8A103C-62F2-40CF-B8AC-AA93C89EBB27}"/>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86" name="Group 485">
                  <a:extLst>
                    <a:ext uri="{FF2B5EF4-FFF2-40B4-BE49-F238E27FC236}">
                      <a16:creationId xmlns:a16="http://schemas.microsoft.com/office/drawing/2014/main" id="{1F5E15B0-596F-44CD-9AFA-7C0518576D7E}"/>
                    </a:ext>
                  </a:extLst>
                </p:cNvPr>
                <p:cNvGrpSpPr/>
                <p:nvPr/>
              </p:nvGrpSpPr>
              <p:grpSpPr>
                <a:xfrm>
                  <a:off x="4469567" y="3347611"/>
                  <a:ext cx="130678" cy="27432"/>
                  <a:chOff x="4469567" y="3339387"/>
                  <a:chExt cx="130678" cy="27432"/>
                </a:xfrm>
              </p:grpSpPr>
              <p:sp>
                <p:nvSpPr>
                  <p:cNvPr id="487" name="Oval 486">
                    <a:extLst>
                      <a:ext uri="{FF2B5EF4-FFF2-40B4-BE49-F238E27FC236}">
                        <a16:creationId xmlns:a16="http://schemas.microsoft.com/office/drawing/2014/main" id="{4067B657-E5EE-4641-B156-BC4E8500FBF8}"/>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8" name="Oval 487">
                    <a:extLst>
                      <a:ext uri="{FF2B5EF4-FFF2-40B4-BE49-F238E27FC236}">
                        <a16:creationId xmlns:a16="http://schemas.microsoft.com/office/drawing/2014/main" id="{AD60B103-8C0F-49D9-946D-55E4736E4D5A}"/>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9" name="Oval 488">
                    <a:extLst>
                      <a:ext uri="{FF2B5EF4-FFF2-40B4-BE49-F238E27FC236}">
                        <a16:creationId xmlns:a16="http://schemas.microsoft.com/office/drawing/2014/main" id="{553FF889-6864-4BF9-832F-88DD464A8C13}"/>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51" name="Group 450">
              <a:extLst>
                <a:ext uri="{FF2B5EF4-FFF2-40B4-BE49-F238E27FC236}">
                  <a16:creationId xmlns:a16="http://schemas.microsoft.com/office/drawing/2014/main" id="{A3074D69-08D2-4FDA-B84D-43EBD548BA4E}"/>
                </a:ext>
              </a:extLst>
            </p:cNvPr>
            <p:cNvGrpSpPr/>
            <p:nvPr/>
          </p:nvGrpSpPr>
          <p:grpSpPr>
            <a:xfrm>
              <a:off x="4125645" y="3286778"/>
              <a:ext cx="523847" cy="120285"/>
              <a:chOff x="4420354" y="3275821"/>
              <a:chExt cx="744771" cy="171013"/>
            </a:xfrm>
          </p:grpSpPr>
          <p:sp useBgFill="1">
            <p:nvSpPr>
              <p:cNvPr id="476" name="Rectangle 475">
                <a:extLst>
                  <a:ext uri="{FF2B5EF4-FFF2-40B4-BE49-F238E27FC236}">
                    <a16:creationId xmlns:a16="http://schemas.microsoft.com/office/drawing/2014/main" id="{B549F6C3-9EFE-43CF-8E58-3B71D0CE0B64}"/>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77" name="Group 476">
                <a:extLst>
                  <a:ext uri="{FF2B5EF4-FFF2-40B4-BE49-F238E27FC236}">
                    <a16:creationId xmlns:a16="http://schemas.microsoft.com/office/drawing/2014/main" id="{86F79C0F-4162-4547-9E5F-18C89A0D0C62}"/>
                  </a:ext>
                </a:extLst>
              </p:cNvPr>
              <p:cNvGrpSpPr/>
              <p:nvPr/>
            </p:nvGrpSpPr>
            <p:grpSpPr>
              <a:xfrm>
                <a:off x="4477946" y="3347611"/>
                <a:ext cx="629587" cy="27432"/>
                <a:chOff x="4469567" y="3347611"/>
                <a:chExt cx="629587" cy="27432"/>
              </a:xfrm>
            </p:grpSpPr>
            <p:cxnSp>
              <p:nvCxnSpPr>
                <p:cNvPr id="478" name="Straight Connector 477">
                  <a:extLst>
                    <a:ext uri="{FF2B5EF4-FFF2-40B4-BE49-F238E27FC236}">
                      <a16:creationId xmlns:a16="http://schemas.microsoft.com/office/drawing/2014/main" id="{9020E912-C6F4-43FE-947A-4808FB1BBC1D}"/>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9" name="Group 478">
                  <a:extLst>
                    <a:ext uri="{FF2B5EF4-FFF2-40B4-BE49-F238E27FC236}">
                      <a16:creationId xmlns:a16="http://schemas.microsoft.com/office/drawing/2014/main" id="{04F8CF8B-D121-4EB9-9489-F8CCD3DBE0C1}"/>
                    </a:ext>
                  </a:extLst>
                </p:cNvPr>
                <p:cNvGrpSpPr/>
                <p:nvPr/>
              </p:nvGrpSpPr>
              <p:grpSpPr>
                <a:xfrm>
                  <a:off x="4469567" y="3347611"/>
                  <a:ext cx="130678" cy="27432"/>
                  <a:chOff x="4469567" y="3339387"/>
                  <a:chExt cx="130678" cy="27432"/>
                </a:xfrm>
              </p:grpSpPr>
              <p:sp>
                <p:nvSpPr>
                  <p:cNvPr id="480" name="Oval 479">
                    <a:extLst>
                      <a:ext uri="{FF2B5EF4-FFF2-40B4-BE49-F238E27FC236}">
                        <a16:creationId xmlns:a16="http://schemas.microsoft.com/office/drawing/2014/main" id="{71C71139-BD7F-4373-B189-66B91FCD9CB2}"/>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1" name="Oval 480">
                    <a:extLst>
                      <a:ext uri="{FF2B5EF4-FFF2-40B4-BE49-F238E27FC236}">
                        <a16:creationId xmlns:a16="http://schemas.microsoft.com/office/drawing/2014/main" id="{30B1EBC6-5822-464F-BAD8-88F891B4B59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2" name="Oval 481">
                    <a:extLst>
                      <a:ext uri="{FF2B5EF4-FFF2-40B4-BE49-F238E27FC236}">
                        <a16:creationId xmlns:a16="http://schemas.microsoft.com/office/drawing/2014/main" id="{AD1E2419-B2C5-428F-AF81-E52ED171A55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52" name="Group 451">
              <a:extLst>
                <a:ext uri="{FF2B5EF4-FFF2-40B4-BE49-F238E27FC236}">
                  <a16:creationId xmlns:a16="http://schemas.microsoft.com/office/drawing/2014/main" id="{7D9C0C58-A37B-4BCC-BDDF-7DBD0C27CB71}"/>
                </a:ext>
              </a:extLst>
            </p:cNvPr>
            <p:cNvGrpSpPr/>
            <p:nvPr/>
          </p:nvGrpSpPr>
          <p:grpSpPr>
            <a:xfrm>
              <a:off x="4125645" y="3162014"/>
              <a:ext cx="523847" cy="120285"/>
              <a:chOff x="4420354" y="3275821"/>
              <a:chExt cx="744771" cy="171013"/>
            </a:xfrm>
          </p:grpSpPr>
          <p:sp useBgFill="1">
            <p:nvSpPr>
              <p:cNvPr id="469" name="Rectangle 468">
                <a:extLst>
                  <a:ext uri="{FF2B5EF4-FFF2-40B4-BE49-F238E27FC236}">
                    <a16:creationId xmlns:a16="http://schemas.microsoft.com/office/drawing/2014/main" id="{38F8E2E5-AEE1-44F4-8E94-C37C31EF057B}"/>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70" name="Group 469">
                <a:extLst>
                  <a:ext uri="{FF2B5EF4-FFF2-40B4-BE49-F238E27FC236}">
                    <a16:creationId xmlns:a16="http://schemas.microsoft.com/office/drawing/2014/main" id="{B854F96A-2D46-4752-A4A9-42F850B57BD9}"/>
                  </a:ext>
                </a:extLst>
              </p:cNvPr>
              <p:cNvGrpSpPr/>
              <p:nvPr/>
            </p:nvGrpSpPr>
            <p:grpSpPr>
              <a:xfrm>
                <a:off x="4477946" y="3347611"/>
                <a:ext cx="629587" cy="27432"/>
                <a:chOff x="4469567" y="3347611"/>
                <a:chExt cx="629587" cy="27432"/>
              </a:xfrm>
            </p:grpSpPr>
            <p:cxnSp>
              <p:nvCxnSpPr>
                <p:cNvPr id="471" name="Straight Connector 470">
                  <a:extLst>
                    <a:ext uri="{FF2B5EF4-FFF2-40B4-BE49-F238E27FC236}">
                      <a16:creationId xmlns:a16="http://schemas.microsoft.com/office/drawing/2014/main" id="{90FB060A-C31E-4158-A9F4-5EDC5D64C4E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2" name="Group 471">
                  <a:extLst>
                    <a:ext uri="{FF2B5EF4-FFF2-40B4-BE49-F238E27FC236}">
                      <a16:creationId xmlns:a16="http://schemas.microsoft.com/office/drawing/2014/main" id="{8149B017-B274-4BFF-A2F2-57FD7090D25E}"/>
                    </a:ext>
                  </a:extLst>
                </p:cNvPr>
                <p:cNvGrpSpPr/>
                <p:nvPr/>
              </p:nvGrpSpPr>
              <p:grpSpPr>
                <a:xfrm>
                  <a:off x="4469567" y="3347611"/>
                  <a:ext cx="130678" cy="27432"/>
                  <a:chOff x="4469567" y="3339387"/>
                  <a:chExt cx="130678" cy="27432"/>
                </a:xfrm>
              </p:grpSpPr>
              <p:sp>
                <p:nvSpPr>
                  <p:cNvPr id="473" name="Oval 472">
                    <a:extLst>
                      <a:ext uri="{FF2B5EF4-FFF2-40B4-BE49-F238E27FC236}">
                        <a16:creationId xmlns:a16="http://schemas.microsoft.com/office/drawing/2014/main" id="{F11E9DA8-4C69-440C-B5BD-69C333B7E6BE}"/>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4" name="Oval 473">
                    <a:extLst>
                      <a:ext uri="{FF2B5EF4-FFF2-40B4-BE49-F238E27FC236}">
                        <a16:creationId xmlns:a16="http://schemas.microsoft.com/office/drawing/2014/main" id="{CA14EF8E-7D2B-4A1E-850D-890A4A4617AB}"/>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5" name="Oval 474">
                    <a:extLst>
                      <a:ext uri="{FF2B5EF4-FFF2-40B4-BE49-F238E27FC236}">
                        <a16:creationId xmlns:a16="http://schemas.microsoft.com/office/drawing/2014/main" id="{BB3B69AD-17C7-44AF-A597-7353AE2D440F}"/>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53" name="Group 452">
              <a:extLst>
                <a:ext uri="{FF2B5EF4-FFF2-40B4-BE49-F238E27FC236}">
                  <a16:creationId xmlns:a16="http://schemas.microsoft.com/office/drawing/2014/main" id="{71558EC3-836A-40A4-A3AF-DE4E792BCCE1}"/>
                </a:ext>
              </a:extLst>
            </p:cNvPr>
            <p:cNvGrpSpPr/>
            <p:nvPr/>
          </p:nvGrpSpPr>
          <p:grpSpPr>
            <a:xfrm>
              <a:off x="4125645" y="3037250"/>
              <a:ext cx="523847" cy="120285"/>
              <a:chOff x="4420354" y="3275821"/>
              <a:chExt cx="744771" cy="171013"/>
            </a:xfrm>
          </p:grpSpPr>
          <p:sp useBgFill="1">
            <p:nvSpPr>
              <p:cNvPr id="462" name="Rectangle 461">
                <a:extLst>
                  <a:ext uri="{FF2B5EF4-FFF2-40B4-BE49-F238E27FC236}">
                    <a16:creationId xmlns:a16="http://schemas.microsoft.com/office/drawing/2014/main" id="{A9977314-B82E-411C-8261-F4664104B322}"/>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63" name="Group 462">
                <a:extLst>
                  <a:ext uri="{FF2B5EF4-FFF2-40B4-BE49-F238E27FC236}">
                    <a16:creationId xmlns:a16="http://schemas.microsoft.com/office/drawing/2014/main" id="{B2714E65-9F2E-4A0E-A656-313C712D0602}"/>
                  </a:ext>
                </a:extLst>
              </p:cNvPr>
              <p:cNvGrpSpPr/>
              <p:nvPr/>
            </p:nvGrpSpPr>
            <p:grpSpPr>
              <a:xfrm>
                <a:off x="4477946" y="3347611"/>
                <a:ext cx="629587" cy="27432"/>
                <a:chOff x="4469567" y="3347611"/>
                <a:chExt cx="629587" cy="27432"/>
              </a:xfrm>
            </p:grpSpPr>
            <p:cxnSp>
              <p:nvCxnSpPr>
                <p:cNvPr id="464" name="Straight Connector 463">
                  <a:extLst>
                    <a:ext uri="{FF2B5EF4-FFF2-40B4-BE49-F238E27FC236}">
                      <a16:creationId xmlns:a16="http://schemas.microsoft.com/office/drawing/2014/main" id="{2B17F291-1467-4344-A523-6BB1A0A619D7}"/>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65" name="Group 464">
                  <a:extLst>
                    <a:ext uri="{FF2B5EF4-FFF2-40B4-BE49-F238E27FC236}">
                      <a16:creationId xmlns:a16="http://schemas.microsoft.com/office/drawing/2014/main" id="{3BD84522-A2E8-41E6-AC4D-1B7B8135666C}"/>
                    </a:ext>
                  </a:extLst>
                </p:cNvPr>
                <p:cNvGrpSpPr/>
                <p:nvPr/>
              </p:nvGrpSpPr>
              <p:grpSpPr>
                <a:xfrm>
                  <a:off x="4469567" y="3347611"/>
                  <a:ext cx="130678" cy="27432"/>
                  <a:chOff x="4469567" y="3339387"/>
                  <a:chExt cx="130678" cy="27432"/>
                </a:xfrm>
              </p:grpSpPr>
              <p:sp>
                <p:nvSpPr>
                  <p:cNvPr id="466" name="Oval 465">
                    <a:extLst>
                      <a:ext uri="{FF2B5EF4-FFF2-40B4-BE49-F238E27FC236}">
                        <a16:creationId xmlns:a16="http://schemas.microsoft.com/office/drawing/2014/main" id="{D82DAD9B-DEB1-46FC-A368-34CCAE6D183C}"/>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7" name="Oval 466">
                    <a:extLst>
                      <a:ext uri="{FF2B5EF4-FFF2-40B4-BE49-F238E27FC236}">
                        <a16:creationId xmlns:a16="http://schemas.microsoft.com/office/drawing/2014/main" id="{ECD629C7-2E3F-4ED6-A915-24F4EBB9B328}"/>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8" name="Oval 467">
                    <a:extLst>
                      <a:ext uri="{FF2B5EF4-FFF2-40B4-BE49-F238E27FC236}">
                        <a16:creationId xmlns:a16="http://schemas.microsoft.com/office/drawing/2014/main" id="{9ACD341E-AE67-4334-8A09-3AE6106E06E5}"/>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54" name="Group 453">
              <a:extLst>
                <a:ext uri="{FF2B5EF4-FFF2-40B4-BE49-F238E27FC236}">
                  <a16:creationId xmlns:a16="http://schemas.microsoft.com/office/drawing/2014/main" id="{411C5B2F-D3EE-4AB1-B836-26B1E1BC6406}"/>
                </a:ext>
              </a:extLst>
            </p:cNvPr>
            <p:cNvGrpSpPr/>
            <p:nvPr/>
          </p:nvGrpSpPr>
          <p:grpSpPr>
            <a:xfrm>
              <a:off x="4125645" y="2912487"/>
              <a:ext cx="523847" cy="120285"/>
              <a:chOff x="4420354" y="3275821"/>
              <a:chExt cx="744771" cy="171013"/>
            </a:xfrm>
          </p:grpSpPr>
          <p:sp useBgFill="1">
            <p:nvSpPr>
              <p:cNvPr id="455" name="Rectangle 454">
                <a:extLst>
                  <a:ext uri="{FF2B5EF4-FFF2-40B4-BE49-F238E27FC236}">
                    <a16:creationId xmlns:a16="http://schemas.microsoft.com/office/drawing/2014/main" id="{431D4877-C792-472A-B365-F04D04E07055}"/>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56" name="Group 455">
                <a:extLst>
                  <a:ext uri="{FF2B5EF4-FFF2-40B4-BE49-F238E27FC236}">
                    <a16:creationId xmlns:a16="http://schemas.microsoft.com/office/drawing/2014/main" id="{3A9510A9-579B-44E6-9083-7A495AA3BF6A}"/>
                  </a:ext>
                </a:extLst>
              </p:cNvPr>
              <p:cNvGrpSpPr/>
              <p:nvPr/>
            </p:nvGrpSpPr>
            <p:grpSpPr>
              <a:xfrm>
                <a:off x="4477946" y="3347611"/>
                <a:ext cx="629587" cy="27432"/>
                <a:chOff x="4469567" y="3347611"/>
                <a:chExt cx="629587" cy="27432"/>
              </a:xfrm>
            </p:grpSpPr>
            <p:cxnSp>
              <p:nvCxnSpPr>
                <p:cNvPr id="457" name="Straight Connector 456">
                  <a:extLst>
                    <a:ext uri="{FF2B5EF4-FFF2-40B4-BE49-F238E27FC236}">
                      <a16:creationId xmlns:a16="http://schemas.microsoft.com/office/drawing/2014/main" id="{494F7297-3950-4333-8C3C-9D8721CE028A}"/>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58" name="Group 457">
                  <a:extLst>
                    <a:ext uri="{FF2B5EF4-FFF2-40B4-BE49-F238E27FC236}">
                      <a16:creationId xmlns:a16="http://schemas.microsoft.com/office/drawing/2014/main" id="{2B179D01-A970-48C9-A284-1D349A091A59}"/>
                    </a:ext>
                  </a:extLst>
                </p:cNvPr>
                <p:cNvGrpSpPr/>
                <p:nvPr/>
              </p:nvGrpSpPr>
              <p:grpSpPr>
                <a:xfrm>
                  <a:off x="4469567" y="3347611"/>
                  <a:ext cx="130678" cy="27432"/>
                  <a:chOff x="4469567" y="3339387"/>
                  <a:chExt cx="130678" cy="27432"/>
                </a:xfrm>
              </p:grpSpPr>
              <p:sp>
                <p:nvSpPr>
                  <p:cNvPr id="459" name="Oval 458">
                    <a:extLst>
                      <a:ext uri="{FF2B5EF4-FFF2-40B4-BE49-F238E27FC236}">
                        <a16:creationId xmlns:a16="http://schemas.microsoft.com/office/drawing/2014/main" id="{221BA2E2-5673-45D0-9D27-CFC5AA0DBE8F}"/>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0" name="Oval 459">
                    <a:extLst>
                      <a:ext uri="{FF2B5EF4-FFF2-40B4-BE49-F238E27FC236}">
                        <a16:creationId xmlns:a16="http://schemas.microsoft.com/office/drawing/2014/main" id="{0540C9F1-29A4-4C7C-BE9D-CD0E11CBF215}"/>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1" name="Oval 460">
                    <a:extLst>
                      <a:ext uri="{FF2B5EF4-FFF2-40B4-BE49-F238E27FC236}">
                        <a16:creationId xmlns:a16="http://schemas.microsoft.com/office/drawing/2014/main" id="{4B53A9BD-6444-4921-810C-29D5E0A907FC}"/>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546" name="Group 545">
            <a:extLst>
              <a:ext uri="{FF2B5EF4-FFF2-40B4-BE49-F238E27FC236}">
                <a16:creationId xmlns:a16="http://schemas.microsoft.com/office/drawing/2014/main" id="{C721C98A-812F-4028-9892-A035A0D34FBA}"/>
              </a:ext>
            </a:extLst>
          </p:cNvPr>
          <p:cNvGrpSpPr/>
          <p:nvPr/>
        </p:nvGrpSpPr>
        <p:grpSpPr>
          <a:xfrm>
            <a:off x="4925758" y="2401974"/>
            <a:ext cx="755154" cy="1367996"/>
            <a:chOff x="4125645" y="2912487"/>
            <a:chExt cx="523847" cy="744104"/>
          </a:xfrm>
        </p:grpSpPr>
        <p:grpSp>
          <p:nvGrpSpPr>
            <p:cNvPr id="547" name="Group 546">
              <a:extLst>
                <a:ext uri="{FF2B5EF4-FFF2-40B4-BE49-F238E27FC236}">
                  <a16:creationId xmlns:a16="http://schemas.microsoft.com/office/drawing/2014/main" id="{00ABBC7B-6C0C-4E48-AFEC-32C648D62ED3}"/>
                </a:ext>
              </a:extLst>
            </p:cNvPr>
            <p:cNvGrpSpPr/>
            <p:nvPr/>
          </p:nvGrpSpPr>
          <p:grpSpPr>
            <a:xfrm>
              <a:off x="4125645" y="3536306"/>
              <a:ext cx="523847" cy="120285"/>
              <a:chOff x="4420354" y="3275821"/>
              <a:chExt cx="744771" cy="171013"/>
            </a:xfrm>
          </p:grpSpPr>
          <p:sp useBgFill="1">
            <p:nvSpPr>
              <p:cNvPr id="588" name="Rectangle 587">
                <a:extLst>
                  <a:ext uri="{FF2B5EF4-FFF2-40B4-BE49-F238E27FC236}">
                    <a16:creationId xmlns:a16="http://schemas.microsoft.com/office/drawing/2014/main" id="{4CE7CADF-F033-4725-A968-E852C852BFF6}"/>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89" name="Group 588">
                <a:extLst>
                  <a:ext uri="{FF2B5EF4-FFF2-40B4-BE49-F238E27FC236}">
                    <a16:creationId xmlns:a16="http://schemas.microsoft.com/office/drawing/2014/main" id="{C8E5B157-7920-4E75-B445-5CF0DC4FAB7C}"/>
                  </a:ext>
                </a:extLst>
              </p:cNvPr>
              <p:cNvGrpSpPr/>
              <p:nvPr/>
            </p:nvGrpSpPr>
            <p:grpSpPr>
              <a:xfrm>
                <a:off x="4477946" y="3347611"/>
                <a:ext cx="629587" cy="27432"/>
                <a:chOff x="4469567" y="3347611"/>
                <a:chExt cx="629587" cy="27432"/>
              </a:xfrm>
            </p:grpSpPr>
            <p:cxnSp>
              <p:nvCxnSpPr>
                <p:cNvPr id="590" name="Straight Connector 589">
                  <a:extLst>
                    <a:ext uri="{FF2B5EF4-FFF2-40B4-BE49-F238E27FC236}">
                      <a16:creationId xmlns:a16="http://schemas.microsoft.com/office/drawing/2014/main" id="{C04EADC6-ECD3-4002-ADCF-D1BAE387D43C}"/>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91" name="Group 590">
                  <a:extLst>
                    <a:ext uri="{FF2B5EF4-FFF2-40B4-BE49-F238E27FC236}">
                      <a16:creationId xmlns:a16="http://schemas.microsoft.com/office/drawing/2014/main" id="{49520226-EBC7-48BA-9CB4-090E76D87411}"/>
                    </a:ext>
                  </a:extLst>
                </p:cNvPr>
                <p:cNvGrpSpPr/>
                <p:nvPr/>
              </p:nvGrpSpPr>
              <p:grpSpPr>
                <a:xfrm>
                  <a:off x="4469567" y="3347611"/>
                  <a:ext cx="130678" cy="27432"/>
                  <a:chOff x="4469567" y="3339387"/>
                  <a:chExt cx="130678" cy="27432"/>
                </a:xfrm>
              </p:grpSpPr>
              <p:sp>
                <p:nvSpPr>
                  <p:cNvPr id="592" name="Oval 591">
                    <a:extLst>
                      <a:ext uri="{FF2B5EF4-FFF2-40B4-BE49-F238E27FC236}">
                        <a16:creationId xmlns:a16="http://schemas.microsoft.com/office/drawing/2014/main" id="{ABD849FB-D41B-451A-AA12-5CFBF089695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93" name="Oval 592">
                    <a:extLst>
                      <a:ext uri="{FF2B5EF4-FFF2-40B4-BE49-F238E27FC236}">
                        <a16:creationId xmlns:a16="http://schemas.microsoft.com/office/drawing/2014/main" id="{1C885803-0D8B-4736-9325-558D393041FD}"/>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94" name="Oval 593">
                    <a:extLst>
                      <a:ext uri="{FF2B5EF4-FFF2-40B4-BE49-F238E27FC236}">
                        <a16:creationId xmlns:a16="http://schemas.microsoft.com/office/drawing/2014/main" id="{BFBDFA5F-A6BA-4BD0-B16D-FA9B1746D88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548" name="Group 547">
              <a:extLst>
                <a:ext uri="{FF2B5EF4-FFF2-40B4-BE49-F238E27FC236}">
                  <a16:creationId xmlns:a16="http://schemas.microsoft.com/office/drawing/2014/main" id="{98C1421C-5A48-41D0-96D4-1F91D4DAC836}"/>
                </a:ext>
              </a:extLst>
            </p:cNvPr>
            <p:cNvGrpSpPr/>
            <p:nvPr/>
          </p:nvGrpSpPr>
          <p:grpSpPr>
            <a:xfrm>
              <a:off x="4125645" y="3411542"/>
              <a:ext cx="523847" cy="120285"/>
              <a:chOff x="4420354" y="3275821"/>
              <a:chExt cx="744771" cy="171013"/>
            </a:xfrm>
          </p:grpSpPr>
          <p:sp useBgFill="1">
            <p:nvSpPr>
              <p:cNvPr id="581" name="Rectangle 580">
                <a:extLst>
                  <a:ext uri="{FF2B5EF4-FFF2-40B4-BE49-F238E27FC236}">
                    <a16:creationId xmlns:a16="http://schemas.microsoft.com/office/drawing/2014/main" id="{416389CF-714A-4D9A-8E6F-2EB020291283}"/>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82" name="Group 581">
                <a:extLst>
                  <a:ext uri="{FF2B5EF4-FFF2-40B4-BE49-F238E27FC236}">
                    <a16:creationId xmlns:a16="http://schemas.microsoft.com/office/drawing/2014/main" id="{6027F356-C339-45DA-BD63-94C62F565193}"/>
                  </a:ext>
                </a:extLst>
              </p:cNvPr>
              <p:cNvGrpSpPr/>
              <p:nvPr/>
            </p:nvGrpSpPr>
            <p:grpSpPr>
              <a:xfrm>
                <a:off x="4477946" y="3347611"/>
                <a:ext cx="629587" cy="27432"/>
                <a:chOff x="4469567" y="3347611"/>
                <a:chExt cx="629587" cy="27432"/>
              </a:xfrm>
            </p:grpSpPr>
            <p:cxnSp>
              <p:nvCxnSpPr>
                <p:cNvPr id="583" name="Straight Connector 582">
                  <a:extLst>
                    <a:ext uri="{FF2B5EF4-FFF2-40B4-BE49-F238E27FC236}">
                      <a16:creationId xmlns:a16="http://schemas.microsoft.com/office/drawing/2014/main" id="{8750AB8A-5206-4803-ADA2-436E01734F23}"/>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84" name="Group 583">
                  <a:extLst>
                    <a:ext uri="{FF2B5EF4-FFF2-40B4-BE49-F238E27FC236}">
                      <a16:creationId xmlns:a16="http://schemas.microsoft.com/office/drawing/2014/main" id="{FE9CE7BC-1A9E-46E5-8A0D-42C562BCE7BB}"/>
                    </a:ext>
                  </a:extLst>
                </p:cNvPr>
                <p:cNvGrpSpPr/>
                <p:nvPr/>
              </p:nvGrpSpPr>
              <p:grpSpPr>
                <a:xfrm>
                  <a:off x="4469567" y="3347611"/>
                  <a:ext cx="130678" cy="27432"/>
                  <a:chOff x="4469567" y="3339387"/>
                  <a:chExt cx="130678" cy="27432"/>
                </a:xfrm>
              </p:grpSpPr>
              <p:sp>
                <p:nvSpPr>
                  <p:cNvPr id="585" name="Oval 584">
                    <a:extLst>
                      <a:ext uri="{FF2B5EF4-FFF2-40B4-BE49-F238E27FC236}">
                        <a16:creationId xmlns:a16="http://schemas.microsoft.com/office/drawing/2014/main" id="{9B91E832-BFBF-43FC-85C4-44EE321ECC5E}"/>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6" name="Oval 585">
                    <a:extLst>
                      <a:ext uri="{FF2B5EF4-FFF2-40B4-BE49-F238E27FC236}">
                        <a16:creationId xmlns:a16="http://schemas.microsoft.com/office/drawing/2014/main" id="{895D865D-FF2F-41BA-AB59-1636B1CC002B}"/>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7" name="Oval 586">
                    <a:extLst>
                      <a:ext uri="{FF2B5EF4-FFF2-40B4-BE49-F238E27FC236}">
                        <a16:creationId xmlns:a16="http://schemas.microsoft.com/office/drawing/2014/main" id="{DF7489E9-2715-4B0B-873A-574309DAF7D5}"/>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549" name="Group 548">
              <a:extLst>
                <a:ext uri="{FF2B5EF4-FFF2-40B4-BE49-F238E27FC236}">
                  <a16:creationId xmlns:a16="http://schemas.microsoft.com/office/drawing/2014/main" id="{4B616161-69F4-4F9C-8E32-8B0345A0A86C}"/>
                </a:ext>
              </a:extLst>
            </p:cNvPr>
            <p:cNvGrpSpPr/>
            <p:nvPr/>
          </p:nvGrpSpPr>
          <p:grpSpPr>
            <a:xfrm>
              <a:off x="4125645" y="3286778"/>
              <a:ext cx="523847" cy="120285"/>
              <a:chOff x="4420354" y="3275821"/>
              <a:chExt cx="744771" cy="171013"/>
            </a:xfrm>
          </p:grpSpPr>
          <p:sp useBgFill="1">
            <p:nvSpPr>
              <p:cNvPr id="574" name="Rectangle 573">
                <a:extLst>
                  <a:ext uri="{FF2B5EF4-FFF2-40B4-BE49-F238E27FC236}">
                    <a16:creationId xmlns:a16="http://schemas.microsoft.com/office/drawing/2014/main" id="{553772F3-63D4-495C-9244-4E2BD848371E}"/>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75" name="Group 574">
                <a:extLst>
                  <a:ext uri="{FF2B5EF4-FFF2-40B4-BE49-F238E27FC236}">
                    <a16:creationId xmlns:a16="http://schemas.microsoft.com/office/drawing/2014/main" id="{4BCACE7D-F171-41ED-8468-C56ABD83C76C}"/>
                  </a:ext>
                </a:extLst>
              </p:cNvPr>
              <p:cNvGrpSpPr/>
              <p:nvPr/>
            </p:nvGrpSpPr>
            <p:grpSpPr>
              <a:xfrm>
                <a:off x="4477946" y="3347611"/>
                <a:ext cx="629587" cy="27432"/>
                <a:chOff x="4469567" y="3347611"/>
                <a:chExt cx="629587" cy="27432"/>
              </a:xfrm>
            </p:grpSpPr>
            <p:cxnSp>
              <p:nvCxnSpPr>
                <p:cNvPr id="576" name="Straight Connector 575">
                  <a:extLst>
                    <a:ext uri="{FF2B5EF4-FFF2-40B4-BE49-F238E27FC236}">
                      <a16:creationId xmlns:a16="http://schemas.microsoft.com/office/drawing/2014/main" id="{59D1E1AE-E01C-4A00-BF98-1C17202A2AF2}"/>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77" name="Group 576">
                  <a:extLst>
                    <a:ext uri="{FF2B5EF4-FFF2-40B4-BE49-F238E27FC236}">
                      <a16:creationId xmlns:a16="http://schemas.microsoft.com/office/drawing/2014/main" id="{943C03EB-AF1D-4E67-BF63-910FEBA764EE}"/>
                    </a:ext>
                  </a:extLst>
                </p:cNvPr>
                <p:cNvGrpSpPr/>
                <p:nvPr/>
              </p:nvGrpSpPr>
              <p:grpSpPr>
                <a:xfrm>
                  <a:off x="4469567" y="3347611"/>
                  <a:ext cx="130678" cy="27432"/>
                  <a:chOff x="4469567" y="3339387"/>
                  <a:chExt cx="130678" cy="27432"/>
                </a:xfrm>
              </p:grpSpPr>
              <p:sp>
                <p:nvSpPr>
                  <p:cNvPr id="578" name="Oval 577">
                    <a:extLst>
                      <a:ext uri="{FF2B5EF4-FFF2-40B4-BE49-F238E27FC236}">
                        <a16:creationId xmlns:a16="http://schemas.microsoft.com/office/drawing/2014/main" id="{AEF1C12B-84D6-4588-AEDF-549982E82FF5}"/>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79" name="Oval 578">
                    <a:extLst>
                      <a:ext uri="{FF2B5EF4-FFF2-40B4-BE49-F238E27FC236}">
                        <a16:creationId xmlns:a16="http://schemas.microsoft.com/office/drawing/2014/main" id="{3BE209A3-1BDA-4ACF-8181-FA0896C3C7D1}"/>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0" name="Oval 579">
                    <a:extLst>
                      <a:ext uri="{FF2B5EF4-FFF2-40B4-BE49-F238E27FC236}">
                        <a16:creationId xmlns:a16="http://schemas.microsoft.com/office/drawing/2014/main" id="{47EBC329-0705-4BFB-9D90-14B0DF1837E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550" name="Group 549">
              <a:extLst>
                <a:ext uri="{FF2B5EF4-FFF2-40B4-BE49-F238E27FC236}">
                  <a16:creationId xmlns:a16="http://schemas.microsoft.com/office/drawing/2014/main" id="{CE5EFAE6-5B05-40EC-AC67-BD01F4AE7AF8}"/>
                </a:ext>
              </a:extLst>
            </p:cNvPr>
            <p:cNvGrpSpPr/>
            <p:nvPr/>
          </p:nvGrpSpPr>
          <p:grpSpPr>
            <a:xfrm>
              <a:off x="4125645" y="3162014"/>
              <a:ext cx="523847" cy="120285"/>
              <a:chOff x="4420354" y="3275821"/>
              <a:chExt cx="744771" cy="171013"/>
            </a:xfrm>
          </p:grpSpPr>
          <p:sp useBgFill="1">
            <p:nvSpPr>
              <p:cNvPr id="567" name="Rectangle 566">
                <a:extLst>
                  <a:ext uri="{FF2B5EF4-FFF2-40B4-BE49-F238E27FC236}">
                    <a16:creationId xmlns:a16="http://schemas.microsoft.com/office/drawing/2014/main" id="{426F45B1-570A-4292-8BFA-3DF780022B77}"/>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68" name="Group 567">
                <a:extLst>
                  <a:ext uri="{FF2B5EF4-FFF2-40B4-BE49-F238E27FC236}">
                    <a16:creationId xmlns:a16="http://schemas.microsoft.com/office/drawing/2014/main" id="{62E4290E-1CE2-4BF5-A870-EE0DC5944188}"/>
                  </a:ext>
                </a:extLst>
              </p:cNvPr>
              <p:cNvGrpSpPr/>
              <p:nvPr/>
            </p:nvGrpSpPr>
            <p:grpSpPr>
              <a:xfrm>
                <a:off x="4477946" y="3347611"/>
                <a:ext cx="629587" cy="27432"/>
                <a:chOff x="4469567" y="3347611"/>
                <a:chExt cx="629587" cy="27432"/>
              </a:xfrm>
            </p:grpSpPr>
            <p:cxnSp>
              <p:nvCxnSpPr>
                <p:cNvPr id="569" name="Straight Connector 568">
                  <a:extLst>
                    <a:ext uri="{FF2B5EF4-FFF2-40B4-BE49-F238E27FC236}">
                      <a16:creationId xmlns:a16="http://schemas.microsoft.com/office/drawing/2014/main" id="{0B160793-03C4-480A-BA28-34BD8F0E81D1}"/>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70" name="Group 569">
                  <a:extLst>
                    <a:ext uri="{FF2B5EF4-FFF2-40B4-BE49-F238E27FC236}">
                      <a16:creationId xmlns:a16="http://schemas.microsoft.com/office/drawing/2014/main" id="{2502F6A1-AAE2-4E1E-924D-B327FC06C2DB}"/>
                    </a:ext>
                  </a:extLst>
                </p:cNvPr>
                <p:cNvGrpSpPr/>
                <p:nvPr/>
              </p:nvGrpSpPr>
              <p:grpSpPr>
                <a:xfrm>
                  <a:off x="4469567" y="3347611"/>
                  <a:ext cx="130678" cy="27432"/>
                  <a:chOff x="4469567" y="3339387"/>
                  <a:chExt cx="130678" cy="27432"/>
                </a:xfrm>
              </p:grpSpPr>
              <p:sp>
                <p:nvSpPr>
                  <p:cNvPr id="571" name="Oval 570">
                    <a:extLst>
                      <a:ext uri="{FF2B5EF4-FFF2-40B4-BE49-F238E27FC236}">
                        <a16:creationId xmlns:a16="http://schemas.microsoft.com/office/drawing/2014/main" id="{A3F37682-AACC-4266-BD5E-61E8C6221536}"/>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72" name="Oval 571">
                    <a:extLst>
                      <a:ext uri="{FF2B5EF4-FFF2-40B4-BE49-F238E27FC236}">
                        <a16:creationId xmlns:a16="http://schemas.microsoft.com/office/drawing/2014/main" id="{C1EAB312-DC33-44CD-B5D4-1AA37311ACF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73" name="Oval 572">
                    <a:extLst>
                      <a:ext uri="{FF2B5EF4-FFF2-40B4-BE49-F238E27FC236}">
                        <a16:creationId xmlns:a16="http://schemas.microsoft.com/office/drawing/2014/main" id="{AA13DEAD-2F8C-452A-A27C-35450F33A502}"/>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551" name="Group 550">
              <a:extLst>
                <a:ext uri="{FF2B5EF4-FFF2-40B4-BE49-F238E27FC236}">
                  <a16:creationId xmlns:a16="http://schemas.microsoft.com/office/drawing/2014/main" id="{C1BBC213-1622-4067-BD9C-55A02B2A3B9F}"/>
                </a:ext>
              </a:extLst>
            </p:cNvPr>
            <p:cNvGrpSpPr/>
            <p:nvPr/>
          </p:nvGrpSpPr>
          <p:grpSpPr>
            <a:xfrm>
              <a:off x="4125645" y="3037250"/>
              <a:ext cx="523847" cy="120285"/>
              <a:chOff x="4420354" y="3275821"/>
              <a:chExt cx="744771" cy="171013"/>
            </a:xfrm>
          </p:grpSpPr>
          <p:sp useBgFill="1">
            <p:nvSpPr>
              <p:cNvPr id="560" name="Rectangle 559">
                <a:extLst>
                  <a:ext uri="{FF2B5EF4-FFF2-40B4-BE49-F238E27FC236}">
                    <a16:creationId xmlns:a16="http://schemas.microsoft.com/office/drawing/2014/main" id="{DAE78CD0-8826-40D8-B452-8D39743516C8}"/>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61" name="Group 560">
                <a:extLst>
                  <a:ext uri="{FF2B5EF4-FFF2-40B4-BE49-F238E27FC236}">
                    <a16:creationId xmlns:a16="http://schemas.microsoft.com/office/drawing/2014/main" id="{D0278230-2EE0-4EF9-ABFD-2C0534C2450F}"/>
                  </a:ext>
                </a:extLst>
              </p:cNvPr>
              <p:cNvGrpSpPr/>
              <p:nvPr/>
            </p:nvGrpSpPr>
            <p:grpSpPr>
              <a:xfrm>
                <a:off x="4477946" y="3347611"/>
                <a:ext cx="629587" cy="27432"/>
                <a:chOff x="4469567" y="3347611"/>
                <a:chExt cx="629587" cy="27432"/>
              </a:xfrm>
            </p:grpSpPr>
            <p:cxnSp>
              <p:nvCxnSpPr>
                <p:cNvPr id="562" name="Straight Connector 561">
                  <a:extLst>
                    <a:ext uri="{FF2B5EF4-FFF2-40B4-BE49-F238E27FC236}">
                      <a16:creationId xmlns:a16="http://schemas.microsoft.com/office/drawing/2014/main" id="{15BC0BCF-BBE6-4D75-8031-33BA7A059D80}"/>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3" name="Group 562">
                  <a:extLst>
                    <a:ext uri="{FF2B5EF4-FFF2-40B4-BE49-F238E27FC236}">
                      <a16:creationId xmlns:a16="http://schemas.microsoft.com/office/drawing/2014/main" id="{27FB1769-D986-4C03-8086-C1DAFF28F339}"/>
                    </a:ext>
                  </a:extLst>
                </p:cNvPr>
                <p:cNvGrpSpPr/>
                <p:nvPr/>
              </p:nvGrpSpPr>
              <p:grpSpPr>
                <a:xfrm>
                  <a:off x="4469567" y="3347611"/>
                  <a:ext cx="130678" cy="27432"/>
                  <a:chOff x="4469567" y="3339387"/>
                  <a:chExt cx="130678" cy="27432"/>
                </a:xfrm>
              </p:grpSpPr>
              <p:sp>
                <p:nvSpPr>
                  <p:cNvPr id="564" name="Oval 563">
                    <a:extLst>
                      <a:ext uri="{FF2B5EF4-FFF2-40B4-BE49-F238E27FC236}">
                        <a16:creationId xmlns:a16="http://schemas.microsoft.com/office/drawing/2014/main" id="{E2A5767E-E43C-4086-A64C-BBD6D870EBB0}"/>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65" name="Oval 564">
                    <a:extLst>
                      <a:ext uri="{FF2B5EF4-FFF2-40B4-BE49-F238E27FC236}">
                        <a16:creationId xmlns:a16="http://schemas.microsoft.com/office/drawing/2014/main" id="{C1F89E72-65F8-495E-BF33-52E4D72BE3A4}"/>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66" name="Oval 565">
                    <a:extLst>
                      <a:ext uri="{FF2B5EF4-FFF2-40B4-BE49-F238E27FC236}">
                        <a16:creationId xmlns:a16="http://schemas.microsoft.com/office/drawing/2014/main" id="{9B16D391-1D90-426E-AF0F-29C7678DDDD7}"/>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552" name="Group 551">
              <a:extLst>
                <a:ext uri="{FF2B5EF4-FFF2-40B4-BE49-F238E27FC236}">
                  <a16:creationId xmlns:a16="http://schemas.microsoft.com/office/drawing/2014/main" id="{9036F4E5-474F-483D-B219-CFD80FDFEFEF}"/>
                </a:ext>
              </a:extLst>
            </p:cNvPr>
            <p:cNvGrpSpPr/>
            <p:nvPr/>
          </p:nvGrpSpPr>
          <p:grpSpPr>
            <a:xfrm>
              <a:off x="4125645" y="2912487"/>
              <a:ext cx="523847" cy="120285"/>
              <a:chOff x="4420354" y="3275821"/>
              <a:chExt cx="744771" cy="171013"/>
            </a:xfrm>
          </p:grpSpPr>
          <p:sp useBgFill="1">
            <p:nvSpPr>
              <p:cNvPr id="553" name="Rectangle 552">
                <a:extLst>
                  <a:ext uri="{FF2B5EF4-FFF2-40B4-BE49-F238E27FC236}">
                    <a16:creationId xmlns:a16="http://schemas.microsoft.com/office/drawing/2014/main" id="{03B1A2DD-4E23-47D9-B3B6-9ACDBDAA299C}"/>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554" name="Group 553">
                <a:extLst>
                  <a:ext uri="{FF2B5EF4-FFF2-40B4-BE49-F238E27FC236}">
                    <a16:creationId xmlns:a16="http://schemas.microsoft.com/office/drawing/2014/main" id="{8CED02F9-2F6D-497B-89E0-DB247600B959}"/>
                  </a:ext>
                </a:extLst>
              </p:cNvPr>
              <p:cNvGrpSpPr/>
              <p:nvPr/>
            </p:nvGrpSpPr>
            <p:grpSpPr>
              <a:xfrm>
                <a:off x="4477946" y="3347611"/>
                <a:ext cx="629587" cy="27432"/>
                <a:chOff x="4469567" y="3347611"/>
                <a:chExt cx="629587" cy="27432"/>
              </a:xfrm>
            </p:grpSpPr>
            <p:cxnSp>
              <p:nvCxnSpPr>
                <p:cNvPr id="555" name="Straight Connector 554">
                  <a:extLst>
                    <a:ext uri="{FF2B5EF4-FFF2-40B4-BE49-F238E27FC236}">
                      <a16:creationId xmlns:a16="http://schemas.microsoft.com/office/drawing/2014/main" id="{5613E2DB-39F1-40D2-939B-39B94ED12324}"/>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56" name="Group 555">
                  <a:extLst>
                    <a:ext uri="{FF2B5EF4-FFF2-40B4-BE49-F238E27FC236}">
                      <a16:creationId xmlns:a16="http://schemas.microsoft.com/office/drawing/2014/main" id="{A68C63BD-46B6-441D-8B06-240AA39A12FD}"/>
                    </a:ext>
                  </a:extLst>
                </p:cNvPr>
                <p:cNvGrpSpPr/>
                <p:nvPr/>
              </p:nvGrpSpPr>
              <p:grpSpPr>
                <a:xfrm>
                  <a:off x="4469567" y="3347611"/>
                  <a:ext cx="130678" cy="27432"/>
                  <a:chOff x="4469567" y="3339387"/>
                  <a:chExt cx="130678" cy="27432"/>
                </a:xfrm>
              </p:grpSpPr>
              <p:sp>
                <p:nvSpPr>
                  <p:cNvPr id="557" name="Oval 556">
                    <a:extLst>
                      <a:ext uri="{FF2B5EF4-FFF2-40B4-BE49-F238E27FC236}">
                        <a16:creationId xmlns:a16="http://schemas.microsoft.com/office/drawing/2014/main" id="{D2F60E06-13AE-4E85-9CF8-615B9CFC7E0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58" name="Oval 557">
                    <a:extLst>
                      <a:ext uri="{FF2B5EF4-FFF2-40B4-BE49-F238E27FC236}">
                        <a16:creationId xmlns:a16="http://schemas.microsoft.com/office/drawing/2014/main" id="{9118F7D7-D949-47E5-9814-814EB2BA33A7}"/>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59" name="Oval 558">
                    <a:extLst>
                      <a:ext uri="{FF2B5EF4-FFF2-40B4-BE49-F238E27FC236}">
                        <a16:creationId xmlns:a16="http://schemas.microsoft.com/office/drawing/2014/main" id="{A7579E88-A282-45F0-AF38-00196B651E5F}"/>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595" name="Group 594">
            <a:extLst>
              <a:ext uri="{FF2B5EF4-FFF2-40B4-BE49-F238E27FC236}">
                <a16:creationId xmlns:a16="http://schemas.microsoft.com/office/drawing/2014/main" id="{739DE2F6-4B21-4202-9D0F-FFAE8A83CB32}"/>
              </a:ext>
            </a:extLst>
          </p:cNvPr>
          <p:cNvGrpSpPr/>
          <p:nvPr/>
        </p:nvGrpSpPr>
        <p:grpSpPr>
          <a:xfrm>
            <a:off x="5911326" y="2401974"/>
            <a:ext cx="755154" cy="1367996"/>
            <a:chOff x="4125645" y="2912487"/>
            <a:chExt cx="523847" cy="744104"/>
          </a:xfrm>
        </p:grpSpPr>
        <p:grpSp>
          <p:nvGrpSpPr>
            <p:cNvPr id="596" name="Group 595">
              <a:extLst>
                <a:ext uri="{FF2B5EF4-FFF2-40B4-BE49-F238E27FC236}">
                  <a16:creationId xmlns:a16="http://schemas.microsoft.com/office/drawing/2014/main" id="{5F6FA0BB-EB80-4E1C-A239-A6C9EF5AAD33}"/>
                </a:ext>
              </a:extLst>
            </p:cNvPr>
            <p:cNvGrpSpPr/>
            <p:nvPr/>
          </p:nvGrpSpPr>
          <p:grpSpPr>
            <a:xfrm>
              <a:off x="4125645" y="3536306"/>
              <a:ext cx="523847" cy="120285"/>
              <a:chOff x="4420354" y="3275821"/>
              <a:chExt cx="744771" cy="171013"/>
            </a:xfrm>
          </p:grpSpPr>
          <p:sp useBgFill="1">
            <p:nvSpPr>
              <p:cNvPr id="637" name="Rectangle 636">
                <a:extLst>
                  <a:ext uri="{FF2B5EF4-FFF2-40B4-BE49-F238E27FC236}">
                    <a16:creationId xmlns:a16="http://schemas.microsoft.com/office/drawing/2014/main" id="{1F4DFCE8-007D-4B42-A08E-B56848603E22}"/>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38" name="Group 637">
                <a:extLst>
                  <a:ext uri="{FF2B5EF4-FFF2-40B4-BE49-F238E27FC236}">
                    <a16:creationId xmlns:a16="http://schemas.microsoft.com/office/drawing/2014/main" id="{15B85AE4-3520-48D5-858F-C2368D2C68A2}"/>
                  </a:ext>
                </a:extLst>
              </p:cNvPr>
              <p:cNvGrpSpPr/>
              <p:nvPr/>
            </p:nvGrpSpPr>
            <p:grpSpPr>
              <a:xfrm>
                <a:off x="4477946" y="3347611"/>
                <a:ext cx="629587" cy="27432"/>
                <a:chOff x="4469567" y="3347611"/>
                <a:chExt cx="629587" cy="27432"/>
              </a:xfrm>
            </p:grpSpPr>
            <p:cxnSp>
              <p:nvCxnSpPr>
                <p:cNvPr id="639" name="Straight Connector 638">
                  <a:extLst>
                    <a:ext uri="{FF2B5EF4-FFF2-40B4-BE49-F238E27FC236}">
                      <a16:creationId xmlns:a16="http://schemas.microsoft.com/office/drawing/2014/main" id="{AA499D3F-078C-482B-9FB0-24DD77BAAA87}"/>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40" name="Group 639">
                  <a:extLst>
                    <a:ext uri="{FF2B5EF4-FFF2-40B4-BE49-F238E27FC236}">
                      <a16:creationId xmlns:a16="http://schemas.microsoft.com/office/drawing/2014/main" id="{8471D716-4BE2-4CF3-A874-54B827212705}"/>
                    </a:ext>
                  </a:extLst>
                </p:cNvPr>
                <p:cNvGrpSpPr/>
                <p:nvPr/>
              </p:nvGrpSpPr>
              <p:grpSpPr>
                <a:xfrm>
                  <a:off x="4469567" y="3347611"/>
                  <a:ext cx="130678" cy="27432"/>
                  <a:chOff x="4469567" y="3339387"/>
                  <a:chExt cx="130678" cy="27432"/>
                </a:xfrm>
              </p:grpSpPr>
              <p:sp>
                <p:nvSpPr>
                  <p:cNvPr id="641" name="Oval 640">
                    <a:extLst>
                      <a:ext uri="{FF2B5EF4-FFF2-40B4-BE49-F238E27FC236}">
                        <a16:creationId xmlns:a16="http://schemas.microsoft.com/office/drawing/2014/main" id="{522F51D2-518F-42A6-9A02-3F9E066E519B}"/>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42" name="Oval 641">
                    <a:extLst>
                      <a:ext uri="{FF2B5EF4-FFF2-40B4-BE49-F238E27FC236}">
                        <a16:creationId xmlns:a16="http://schemas.microsoft.com/office/drawing/2014/main" id="{67153D40-C4EC-40B5-BF28-4B6F5DE7670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43" name="Oval 642">
                    <a:extLst>
                      <a:ext uri="{FF2B5EF4-FFF2-40B4-BE49-F238E27FC236}">
                        <a16:creationId xmlns:a16="http://schemas.microsoft.com/office/drawing/2014/main" id="{4F38238E-53C1-4103-B30B-A7EE153D875A}"/>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597" name="Group 596">
              <a:extLst>
                <a:ext uri="{FF2B5EF4-FFF2-40B4-BE49-F238E27FC236}">
                  <a16:creationId xmlns:a16="http://schemas.microsoft.com/office/drawing/2014/main" id="{919DE82A-40EB-4F74-9B2B-83D3FA2962A5}"/>
                </a:ext>
              </a:extLst>
            </p:cNvPr>
            <p:cNvGrpSpPr/>
            <p:nvPr/>
          </p:nvGrpSpPr>
          <p:grpSpPr>
            <a:xfrm>
              <a:off x="4125645" y="3411542"/>
              <a:ext cx="523847" cy="120285"/>
              <a:chOff x="4420354" y="3275821"/>
              <a:chExt cx="744771" cy="171013"/>
            </a:xfrm>
          </p:grpSpPr>
          <p:sp useBgFill="1">
            <p:nvSpPr>
              <p:cNvPr id="630" name="Rectangle 629">
                <a:extLst>
                  <a:ext uri="{FF2B5EF4-FFF2-40B4-BE49-F238E27FC236}">
                    <a16:creationId xmlns:a16="http://schemas.microsoft.com/office/drawing/2014/main" id="{9915A58C-49C2-4DAA-9BDC-377A4A708B64}"/>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31" name="Group 630">
                <a:extLst>
                  <a:ext uri="{FF2B5EF4-FFF2-40B4-BE49-F238E27FC236}">
                    <a16:creationId xmlns:a16="http://schemas.microsoft.com/office/drawing/2014/main" id="{45D320E0-6511-449B-B3CD-A0E52F33FD70}"/>
                  </a:ext>
                </a:extLst>
              </p:cNvPr>
              <p:cNvGrpSpPr/>
              <p:nvPr/>
            </p:nvGrpSpPr>
            <p:grpSpPr>
              <a:xfrm>
                <a:off x="4477946" y="3347611"/>
                <a:ext cx="629587" cy="27432"/>
                <a:chOff x="4469567" y="3347611"/>
                <a:chExt cx="629587" cy="27432"/>
              </a:xfrm>
            </p:grpSpPr>
            <p:cxnSp>
              <p:nvCxnSpPr>
                <p:cNvPr id="632" name="Straight Connector 631">
                  <a:extLst>
                    <a:ext uri="{FF2B5EF4-FFF2-40B4-BE49-F238E27FC236}">
                      <a16:creationId xmlns:a16="http://schemas.microsoft.com/office/drawing/2014/main" id="{B6AE69CB-DD69-4B5D-A7A3-A0E6943D7D1B}"/>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3" name="Group 632">
                  <a:extLst>
                    <a:ext uri="{FF2B5EF4-FFF2-40B4-BE49-F238E27FC236}">
                      <a16:creationId xmlns:a16="http://schemas.microsoft.com/office/drawing/2014/main" id="{7C3DADB7-B56B-451D-86DB-16AA92D686C1}"/>
                    </a:ext>
                  </a:extLst>
                </p:cNvPr>
                <p:cNvGrpSpPr/>
                <p:nvPr/>
              </p:nvGrpSpPr>
              <p:grpSpPr>
                <a:xfrm>
                  <a:off x="4469567" y="3347611"/>
                  <a:ext cx="130678" cy="27432"/>
                  <a:chOff x="4469567" y="3339387"/>
                  <a:chExt cx="130678" cy="27432"/>
                </a:xfrm>
              </p:grpSpPr>
              <p:sp>
                <p:nvSpPr>
                  <p:cNvPr id="634" name="Oval 633">
                    <a:extLst>
                      <a:ext uri="{FF2B5EF4-FFF2-40B4-BE49-F238E27FC236}">
                        <a16:creationId xmlns:a16="http://schemas.microsoft.com/office/drawing/2014/main" id="{70C3C8E7-0227-4415-A0E3-B16EE2B56C7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35" name="Oval 634">
                    <a:extLst>
                      <a:ext uri="{FF2B5EF4-FFF2-40B4-BE49-F238E27FC236}">
                        <a16:creationId xmlns:a16="http://schemas.microsoft.com/office/drawing/2014/main" id="{8E19F422-443B-40AE-8331-BFA27CC4297C}"/>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36" name="Oval 635">
                    <a:extLst>
                      <a:ext uri="{FF2B5EF4-FFF2-40B4-BE49-F238E27FC236}">
                        <a16:creationId xmlns:a16="http://schemas.microsoft.com/office/drawing/2014/main" id="{57243BAB-CC27-4E6E-8831-351AE062DA20}"/>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598" name="Group 597">
              <a:extLst>
                <a:ext uri="{FF2B5EF4-FFF2-40B4-BE49-F238E27FC236}">
                  <a16:creationId xmlns:a16="http://schemas.microsoft.com/office/drawing/2014/main" id="{6A8B0174-A559-456F-A892-1349F90656BF}"/>
                </a:ext>
              </a:extLst>
            </p:cNvPr>
            <p:cNvGrpSpPr/>
            <p:nvPr/>
          </p:nvGrpSpPr>
          <p:grpSpPr>
            <a:xfrm>
              <a:off x="4125645" y="3286778"/>
              <a:ext cx="523847" cy="120285"/>
              <a:chOff x="4420354" y="3275821"/>
              <a:chExt cx="744771" cy="171013"/>
            </a:xfrm>
          </p:grpSpPr>
          <p:sp useBgFill="1">
            <p:nvSpPr>
              <p:cNvPr id="623" name="Rectangle 622">
                <a:extLst>
                  <a:ext uri="{FF2B5EF4-FFF2-40B4-BE49-F238E27FC236}">
                    <a16:creationId xmlns:a16="http://schemas.microsoft.com/office/drawing/2014/main" id="{9DFCB7F8-D3A7-4287-940E-7B844704EBF5}"/>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24" name="Group 623">
                <a:extLst>
                  <a:ext uri="{FF2B5EF4-FFF2-40B4-BE49-F238E27FC236}">
                    <a16:creationId xmlns:a16="http://schemas.microsoft.com/office/drawing/2014/main" id="{44F5B5EC-10B7-494E-934F-389E463AEBC9}"/>
                  </a:ext>
                </a:extLst>
              </p:cNvPr>
              <p:cNvGrpSpPr/>
              <p:nvPr/>
            </p:nvGrpSpPr>
            <p:grpSpPr>
              <a:xfrm>
                <a:off x="4477946" y="3347611"/>
                <a:ext cx="629587" cy="27432"/>
                <a:chOff x="4469567" y="3347611"/>
                <a:chExt cx="629587" cy="27432"/>
              </a:xfrm>
            </p:grpSpPr>
            <p:cxnSp>
              <p:nvCxnSpPr>
                <p:cNvPr id="625" name="Straight Connector 624">
                  <a:extLst>
                    <a:ext uri="{FF2B5EF4-FFF2-40B4-BE49-F238E27FC236}">
                      <a16:creationId xmlns:a16="http://schemas.microsoft.com/office/drawing/2014/main" id="{C09E815B-492A-40BF-913A-FC2D01CE479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26" name="Group 625">
                  <a:extLst>
                    <a:ext uri="{FF2B5EF4-FFF2-40B4-BE49-F238E27FC236}">
                      <a16:creationId xmlns:a16="http://schemas.microsoft.com/office/drawing/2014/main" id="{5DF9E9F7-660C-40DA-9334-66A582A3F846}"/>
                    </a:ext>
                  </a:extLst>
                </p:cNvPr>
                <p:cNvGrpSpPr/>
                <p:nvPr/>
              </p:nvGrpSpPr>
              <p:grpSpPr>
                <a:xfrm>
                  <a:off x="4469567" y="3347611"/>
                  <a:ext cx="130678" cy="27432"/>
                  <a:chOff x="4469567" y="3339387"/>
                  <a:chExt cx="130678" cy="27432"/>
                </a:xfrm>
              </p:grpSpPr>
              <p:sp>
                <p:nvSpPr>
                  <p:cNvPr id="627" name="Oval 626">
                    <a:extLst>
                      <a:ext uri="{FF2B5EF4-FFF2-40B4-BE49-F238E27FC236}">
                        <a16:creationId xmlns:a16="http://schemas.microsoft.com/office/drawing/2014/main" id="{A01E03AF-595F-42F4-A359-A0BF3902EAB9}"/>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28" name="Oval 627">
                    <a:extLst>
                      <a:ext uri="{FF2B5EF4-FFF2-40B4-BE49-F238E27FC236}">
                        <a16:creationId xmlns:a16="http://schemas.microsoft.com/office/drawing/2014/main" id="{1BDE30E3-56B4-4A5F-B391-3D2BF26B8FB2}"/>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29" name="Oval 628">
                    <a:extLst>
                      <a:ext uri="{FF2B5EF4-FFF2-40B4-BE49-F238E27FC236}">
                        <a16:creationId xmlns:a16="http://schemas.microsoft.com/office/drawing/2014/main" id="{D0E1DCB6-737E-40D3-A1EF-0EDC9E54A2B5}"/>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599" name="Group 598">
              <a:extLst>
                <a:ext uri="{FF2B5EF4-FFF2-40B4-BE49-F238E27FC236}">
                  <a16:creationId xmlns:a16="http://schemas.microsoft.com/office/drawing/2014/main" id="{EBA30AAE-5E2F-4A64-A420-B7F1413FE32B}"/>
                </a:ext>
              </a:extLst>
            </p:cNvPr>
            <p:cNvGrpSpPr/>
            <p:nvPr/>
          </p:nvGrpSpPr>
          <p:grpSpPr>
            <a:xfrm>
              <a:off x="4125645" y="3162014"/>
              <a:ext cx="523847" cy="120285"/>
              <a:chOff x="4420354" y="3275821"/>
              <a:chExt cx="744771" cy="171013"/>
            </a:xfrm>
          </p:grpSpPr>
          <p:sp useBgFill="1">
            <p:nvSpPr>
              <p:cNvPr id="616" name="Rectangle 615">
                <a:extLst>
                  <a:ext uri="{FF2B5EF4-FFF2-40B4-BE49-F238E27FC236}">
                    <a16:creationId xmlns:a16="http://schemas.microsoft.com/office/drawing/2014/main" id="{7D4A39A7-3E06-46D7-8C54-086E212173B5}"/>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17" name="Group 616">
                <a:extLst>
                  <a:ext uri="{FF2B5EF4-FFF2-40B4-BE49-F238E27FC236}">
                    <a16:creationId xmlns:a16="http://schemas.microsoft.com/office/drawing/2014/main" id="{D0BCDC57-32D6-4061-AB72-4AA032827828}"/>
                  </a:ext>
                </a:extLst>
              </p:cNvPr>
              <p:cNvGrpSpPr/>
              <p:nvPr/>
            </p:nvGrpSpPr>
            <p:grpSpPr>
              <a:xfrm>
                <a:off x="4477946" y="3347611"/>
                <a:ext cx="629587" cy="27432"/>
                <a:chOff x="4469567" y="3347611"/>
                <a:chExt cx="629587" cy="27432"/>
              </a:xfrm>
            </p:grpSpPr>
            <p:cxnSp>
              <p:nvCxnSpPr>
                <p:cNvPr id="618" name="Straight Connector 617">
                  <a:extLst>
                    <a:ext uri="{FF2B5EF4-FFF2-40B4-BE49-F238E27FC236}">
                      <a16:creationId xmlns:a16="http://schemas.microsoft.com/office/drawing/2014/main" id="{B986547D-E6CC-4398-B2A1-ABA556E11695}"/>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19" name="Group 618">
                  <a:extLst>
                    <a:ext uri="{FF2B5EF4-FFF2-40B4-BE49-F238E27FC236}">
                      <a16:creationId xmlns:a16="http://schemas.microsoft.com/office/drawing/2014/main" id="{5F56CBEA-4A45-4CE0-A07F-DBAF696BE4C7}"/>
                    </a:ext>
                  </a:extLst>
                </p:cNvPr>
                <p:cNvGrpSpPr/>
                <p:nvPr/>
              </p:nvGrpSpPr>
              <p:grpSpPr>
                <a:xfrm>
                  <a:off x="4469567" y="3347611"/>
                  <a:ext cx="130678" cy="27432"/>
                  <a:chOff x="4469567" y="3339387"/>
                  <a:chExt cx="130678" cy="27432"/>
                </a:xfrm>
              </p:grpSpPr>
              <p:sp>
                <p:nvSpPr>
                  <p:cNvPr id="620" name="Oval 619">
                    <a:extLst>
                      <a:ext uri="{FF2B5EF4-FFF2-40B4-BE49-F238E27FC236}">
                        <a16:creationId xmlns:a16="http://schemas.microsoft.com/office/drawing/2014/main" id="{66E37D3B-C155-40AD-ADFF-C513314F2785}"/>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21" name="Oval 620">
                    <a:extLst>
                      <a:ext uri="{FF2B5EF4-FFF2-40B4-BE49-F238E27FC236}">
                        <a16:creationId xmlns:a16="http://schemas.microsoft.com/office/drawing/2014/main" id="{17127D3C-3AB5-441F-8642-17901C8D9F05}"/>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22" name="Oval 621">
                    <a:extLst>
                      <a:ext uri="{FF2B5EF4-FFF2-40B4-BE49-F238E27FC236}">
                        <a16:creationId xmlns:a16="http://schemas.microsoft.com/office/drawing/2014/main" id="{14F1F5B8-BFA4-49A2-A673-704B85BEB78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600" name="Group 599">
              <a:extLst>
                <a:ext uri="{FF2B5EF4-FFF2-40B4-BE49-F238E27FC236}">
                  <a16:creationId xmlns:a16="http://schemas.microsoft.com/office/drawing/2014/main" id="{8E4FBC76-96D4-4F0D-B836-EB4238D0B096}"/>
                </a:ext>
              </a:extLst>
            </p:cNvPr>
            <p:cNvGrpSpPr/>
            <p:nvPr/>
          </p:nvGrpSpPr>
          <p:grpSpPr>
            <a:xfrm>
              <a:off x="4125645" y="3037250"/>
              <a:ext cx="523847" cy="120285"/>
              <a:chOff x="4420354" y="3275821"/>
              <a:chExt cx="744771" cy="171013"/>
            </a:xfrm>
          </p:grpSpPr>
          <p:sp useBgFill="1">
            <p:nvSpPr>
              <p:cNvPr id="609" name="Rectangle 608">
                <a:extLst>
                  <a:ext uri="{FF2B5EF4-FFF2-40B4-BE49-F238E27FC236}">
                    <a16:creationId xmlns:a16="http://schemas.microsoft.com/office/drawing/2014/main" id="{8BFD019A-429A-4C2B-B1B6-ECAC1C965B1C}"/>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10" name="Group 609">
                <a:extLst>
                  <a:ext uri="{FF2B5EF4-FFF2-40B4-BE49-F238E27FC236}">
                    <a16:creationId xmlns:a16="http://schemas.microsoft.com/office/drawing/2014/main" id="{58AFE456-E402-4166-8C7C-CAEB0937C56C}"/>
                  </a:ext>
                </a:extLst>
              </p:cNvPr>
              <p:cNvGrpSpPr/>
              <p:nvPr/>
            </p:nvGrpSpPr>
            <p:grpSpPr>
              <a:xfrm>
                <a:off x="4477946" y="3347611"/>
                <a:ext cx="629587" cy="27432"/>
                <a:chOff x="4469567" y="3347611"/>
                <a:chExt cx="629587" cy="27432"/>
              </a:xfrm>
            </p:grpSpPr>
            <p:cxnSp>
              <p:nvCxnSpPr>
                <p:cNvPr id="611" name="Straight Connector 610">
                  <a:extLst>
                    <a:ext uri="{FF2B5EF4-FFF2-40B4-BE49-F238E27FC236}">
                      <a16:creationId xmlns:a16="http://schemas.microsoft.com/office/drawing/2014/main" id="{0772314E-F277-4AE0-A292-D5401C57D21A}"/>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12" name="Group 611">
                  <a:extLst>
                    <a:ext uri="{FF2B5EF4-FFF2-40B4-BE49-F238E27FC236}">
                      <a16:creationId xmlns:a16="http://schemas.microsoft.com/office/drawing/2014/main" id="{FF81F145-D0CB-4629-87D8-0F530C7390A5}"/>
                    </a:ext>
                  </a:extLst>
                </p:cNvPr>
                <p:cNvGrpSpPr/>
                <p:nvPr/>
              </p:nvGrpSpPr>
              <p:grpSpPr>
                <a:xfrm>
                  <a:off x="4469567" y="3347611"/>
                  <a:ext cx="130678" cy="27432"/>
                  <a:chOff x="4469567" y="3339387"/>
                  <a:chExt cx="130678" cy="27432"/>
                </a:xfrm>
              </p:grpSpPr>
              <p:sp>
                <p:nvSpPr>
                  <p:cNvPr id="613" name="Oval 612">
                    <a:extLst>
                      <a:ext uri="{FF2B5EF4-FFF2-40B4-BE49-F238E27FC236}">
                        <a16:creationId xmlns:a16="http://schemas.microsoft.com/office/drawing/2014/main" id="{C28E02FF-9E4C-4BEF-895C-1DBCFD83A3A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14" name="Oval 613">
                    <a:extLst>
                      <a:ext uri="{FF2B5EF4-FFF2-40B4-BE49-F238E27FC236}">
                        <a16:creationId xmlns:a16="http://schemas.microsoft.com/office/drawing/2014/main" id="{E3F10C5E-11F3-4634-9F88-42F61B960910}"/>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15" name="Oval 614">
                    <a:extLst>
                      <a:ext uri="{FF2B5EF4-FFF2-40B4-BE49-F238E27FC236}">
                        <a16:creationId xmlns:a16="http://schemas.microsoft.com/office/drawing/2014/main" id="{802A9F17-82C9-4438-AE57-467A06C97606}"/>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601" name="Group 600">
              <a:extLst>
                <a:ext uri="{FF2B5EF4-FFF2-40B4-BE49-F238E27FC236}">
                  <a16:creationId xmlns:a16="http://schemas.microsoft.com/office/drawing/2014/main" id="{57B1BC27-CBA9-4069-AE6C-17AABFA64269}"/>
                </a:ext>
              </a:extLst>
            </p:cNvPr>
            <p:cNvGrpSpPr/>
            <p:nvPr/>
          </p:nvGrpSpPr>
          <p:grpSpPr>
            <a:xfrm>
              <a:off x="4125645" y="2912487"/>
              <a:ext cx="523847" cy="120285"/>
              <a:chOff x="4420354" y="3275821"/>
              <a:chExt cx="744771" cy="171013"/>
            </a:xfrm>
          </p:grpSpPr>
          <p:sp useBgFill="1">
            <p:nvSpPr>
              <p:cNvPr id="602" name="Rectangle 601">
                <a:extLst>
                  <a:ext uri="{FF2B5EF4-FFF2-40B4-BE49-F238E27FC236}">
                    <a16:creationId xmlns:a16="http://schemas.microsoft.com/office/drawing/2014/main" id="{7037F2FB-1257-4308-94B2-C0E28E011523}"/>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03" name="Group 602">
                <a:extLst>
                  <a:ext uri="{FF2B5EF4-FFF2-40B4-BE49-F238E27FC236}">
                    <a16:creationId xmlns:a16="http://schemas.microsoft.com/office/drawing/2014/main" id="{765AB277-303C-4026-82CD-8ADF102198FC}"/>
                  </a:ext>
                </a:extLst>
              </p:cNvPr>
              <p:cNvGrpSpPr/>
              <p:nvPr/>
            </p:nvGrpSpPr>
            <p:grpSpPr>
              <a:xfrm>
                <a:off x="4477946" y="3347611"/>
                <a:ext cx="629587" cy="27432"/>
                <a:chOff x="4469567" y="3347611"/>
                <a:chExt cx="629587" cy="27432"/>
              </a:xfrm>
            </p:grpSpPr>
            <p:cxnSp>
              <p:nvCxnSpPr>
                <p:cNvPr id="604" name="Straight Connector 603">
                  <a:extLst>
                    <a:ext uri="{FF2B5EF4-FFF2-40B4-BE49-F238E27FC236}">
                      <a16:creationId xmlns:a16="http://schemas.microsoft.com/office/drawing/2014/main" id="{F563812E-A55D-425A-9DAF-211F83F345C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05" name="Group 604">
                  <a:extLst>
                    <a:ext uri="{FF2B5EF4-FFF2-40B4-BE49-F238E27FC236}">
                      <a16:creationId xmlns:a16="http://schemas.microsoft.com/office/drawing/2014/main" id="{148FFCFD-0692-45DA-BDA9-A58C3776CEF8}"/>
                    </a:ext>
                  </a:extLst>
                </p:cNvPr>
                <p:cNvGrpSpPr/>
                <p:nvPr/>
              </p:nvGrpSpPr>
              <p:grpSpPr>
                <a:xfrm>
                  <a:off x="4469567" y="3347611"/>
                  <a:ext cx="130678" cy="27432"/>
                  <a:chOff x="4469567" y="3339387"/>
                  <a:chExt cx="130678" cy="27432"/>
                </a:xfrm>
              </p:grpSpPr>
              <p:sp>
                <p:nvSpPr>
                  <p:cNvPr id="606" name="Oval 605">
                    <a:extLst>
                      <a:ext uri="{FF2B5EF4-FFF2-40B4-BE49-F238E27FC236}">
                        <a16:creationId xmlns:a16="http://schemas.microsoft.com/office/drawing/2014/main" id="{6F7A933A-AD97-4328-972C-B443EDCA644A}"/>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07" name="Oval 606">
                    <a:extLst>
                      <a:ext uri="{FF2B5EF4-FFF2-40B4-BE49-F238E27FC236}">
                        <a16:creationId xmlns:a16="http://schemas.microsoft.com/office/drawing/2014/main" id="{A0C7655D-6679-4BFE-BE3B-A777C7E26B3A}"/>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08" name="Oval 607">
                    <a:extLst>
                      <a:ext uri="{FF2B5EF4-FFF2-40B4-BE49-F238E27FC236}">
                        <a16:creationId xmlns:a16="http://schemas.microsoft.com/office/drawing/2014/main" id="{0ECCAC55-16CD-40F5-AE8F-A0EEDE00CB5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sp>
        <p:nvSpPr>
          <p:cNvPr id="80" name="Rectangle 79">
            <a:extLst>
              <a:ext uri="{FF2B5EF4-FFF2-40B4-BE49-F238E27FC236}">
                <a16:creationId xmlns:a16="http://schemas.microsoft.com/office/drawing/2014/main" id="{BC707566-205F-4351-AF65-1267C223B86C}"/>
              </a:ext>
            </a:extLst>
          </p:cNvPr>
          <p:cNvSpPr/>
          <p:nvPr/>
        </p:nvSpPr>
        <p:spPr>
          <a:xfrm>
            <a:off x="336794" y="2300598"/>
            <a:ext cx="252344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n-ea"/>
                <a:cs typeface="Arial"/>
              </a:rPr>
              <a:t>Infrastructure</a:t>
            </a:r>
          </a:p>
        </p:txBody>
      </p:sp>
      <p:sp useBgFill="1">
        <p:nvSpPr>
          <p:cNvPr id="141" name="Mask_right"/>
          <p:cNvSpPr/>
          <p:nvPr/>
        </p:nvSpPr>
        <p:spPr>
          <a:xfrm>
            <a:off x="-14068" y="4502502"/>
            <a:ext cx="9143999" cy="44101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Title 8">
            <a:extLst>
              <a:ext uri="{FF2B5EF4-FFF2-40B4-BE49-F238E27FC236}">
                <a16:creationId xmlns:a16="http://schemas.microsoft.com/office/drawing/2014/main" id="{DB6AE7A6-DF29-4126-9D91-FB2D128646A0}"/>
              </a:ext>
            </a:extLst>
          </p:cNvPr>
          <p:cNvSpPr txBox="1">
            <a:spLocks/>
          </p:cNvSpPr>
          <p:nvPr/>
        </p:nvSpPr>
        <p:spPr>
          <a:xfrm>
            <a:off x="336789" y="1867679"/>
            <a:ext cx="3295759" cy="140814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Datacenter Native</a:t>
            </a:r>
          </a:p>
        </p:txBody>
      </p:sp>
      <p:sp useBgFill="1">
        <p:nvSpPr>
          <p:cNvPr id="2" name="Rectangle 1">
            <a:extLst>
              <a:ext uri="{FF2B5EF4-FFF2-40B4-BE49-F238E27FC236}">
                <a16:creationId xmlns:a16="http://schemas.microsoft.com/office/drawing/2014/main" id="{4116DF9B-1412-4630-AA0E-537795065DBF}"/>
              </a:ext>
            </a:extLst>
          </p:cNvPr>
          <p:cNvSpPr/>
          <p:nvPr/>
        </p:nvSpPr>
        <p:spPr>
          <a:xfrm>
            <a:off x="336794" y="2300598"/>
            <a:ext cx="230383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n-ea"/>
                <a:cs typeface="Arial"/>
              </a:rPr>
              <a:t>Architecture</a:t>
            </a:r>
          </a:p>
        </p:txBody>
      </p:sp>
      <p:sp>
        <p:nvSpPr>
          <p:cNvPr id="81" name="Title 8">
            <a:extLst>
              <a:ext uri="{FF2B5EF4-FFF2-40B4-BE49-F238E27FC236}">
                <a16:creationId xmlns:a16="http://schemas.microsoft.com/office/drawing/2014/main" id="{6569BF6B-B95A-42C7-BCFC-C4439CFD54FC}"/>
              </a:ext>
            </a:extLst>
          </p:cNvPr>
          <p:cNvSpPr txBox="1">
            <a:spLocks/>
          </p:cNvSpPr>
          <p:nvPr/>
        </p:nvSpPr>
        <p:spPr>
          <a:xfrm>
            <a:off x="351525" y="2776359"/>
            <a:ext cx="2289105" cy="76645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j-ea"/>
                <a:cs typeface="Arial"/>
              </a:rPr>
              <a:t>Lives for years</a:t>
            </a:r>
          </a:p>
        </p:txBody>
      </p:sp>
      <p:cxnSp>
        <p:nvCxnSpPr>
          <p:cNvPr id="82" name="Straight Connector 81">
            <a:extLst>
              <a:ext uri="{FF2B5EF4-FFF2-40B4-BE49-F238E27FC236}">
                <a16:creationId xmlns:a16="http://schemas.microsoft.com/office/drawing/2014/main" id="{C76D90B3-B2B5-4684-8232-92F6FA730EA3}"/>
              </a:ext>
            </a:extLst>
          </p:cNvPr>
          <p:cNvCxnSpPr>
            <a:cxnSpLocks/>
          </p:cNvCxnSpPr>
          <p:nvPr/>
        </p:nvCxnSpPr>
        <p:spPr>
          <a:xfrm flipH="1">
            <a:off x="-101991" y="4491732"/>
            <a:ext cx="944098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58968AE3-A515-4F3E-AB46-C76527343E28}"/>
              </a:ext>
            </a:extLst>
          </p:cNvPr>
          <p:cNvSpPr/>
          <p:nvPr/>
        </p:nvSpPr>
        <p:spPr>
          <a:xfrm>
            <a:off x="4910022" y="2385012"/>
            <a:ext cx="3743865" cy="1397481"/>
          </a:xfrm>
          <a:prstGeom prst="rect">
            <a:avLst/>
          </a:prstGeom>
          <a:gradFill>
            <a:gsLst>
              <a:gs pos="100000">
                <a:srgbClr val="5B5C5B">
                  <a:alpha val="76000"/>
                </a:srgbClr>
              </a:gs>
              <a:gs pos="21000">
                <a:srgbClr val="5D5E5D">
                  <a:alpha val="81000"/>
                </a:srgbClr>
              </a:gs>
            </a:gsLst>
            <a:path path="circle">
              <a:fillToRect l="100000" t="10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87" name="Group 86">
            <a:extLst>
              <a:ext uri="{FF2B5EF4-FFF2-40B4-BE49-F238E27FC236}">
                <a16:creationId xmlns:a16="http://schemas.microsoft.com/office/drawing/2014/main" id="{F9D66001-E6BB-4E42-AD65-50D14836F553}"/>
              </a:ext>
            </a:extLst>
          </p:cNvPr>
          <p:cNvGrpSpPr/>
          <p:nvPr/>
        </p:nvGrpSpPr>
        <p:grpSpPr>
          <a:xfrm>
            <a:off x="4206591" y="3107278"/>
            <a:ext cx="755154" cy="1367996"/>
            <a:chOff x="4125645" y="2912487"/>
            <a:chExt cx="523847" cy="744104"/>
          </a:xfrm>
        </p:grpSpPr>
        <p:grpSp>
          <p:nvGrpSpPr>
            <p:cNvPr id="88" name="Group 87">
              <a:extLst>
                <a:ext uri="{FF2B5EF4-FFF2-40B4-BE49-F238E27FC236}">
                  <a16:creationId xmlns:a16="http://schemas.microsoft.com/office/drawing/2014/main" id="{1DEE08AA-566F-490F-83C6-6DBB356DDCF3}"/>
                </a:ext>
              </a:extLst>
            </p:cNvPr>
            <p:cNvGrpSpPr/>
            <p:nvPr/>
          </p:nvGrpSpPr>
          <p:grpSpPr>
            <a:xfrm>
              <a:off x="4125645" y="3536306"/>
              <a:ext cx="523847" cy="120285"/>
              <a:chOff x="4420354" y="3275821"/>
              <a:chExt cx="744771" cy="171013"/>
            </a:xfrm>
          </p:grpSpPr>
          <p:sp useBgFill="1">
            <p:nvSpPr>
              <p:cNvPr id="139" name="Rectangle 138">
                <a:extLst>
                  <a:ext uri="{FF2B5EF4-FFF2-40B4-BE49-F238E27FC236}">
                    <a16:creationId xmlns:a16="http://schemas.microsoft.com/office/drawing/2014/main" id="{9A2F76E2-2576-4FEF-B923-D3E797A061E4}"/>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42" name="Group 141">
                <a:extLst>
                  <a:ext uri="{FF2B5EF4-FFF2-40B4-BE49-F238E27FC236}">
                    <a16:creationId xmlns:a16="http://schemas.microsoft.com/office/drawing/2014/main" id="{4F76C2AC-D8DF-4490-BE57-E00A2F10478C}"/>
                  </a:ext>
                </a:extLst>
              </p:cNvPr>
              <p:cNvGrpSpPr/>
              <p:nvPr/>
            </p:nvGrpSpPr>
            <p:grpSpPr>
              <a:xfrm>
                <a:off x="4477946" y="3347611"/>
                <a:ext cx="629587" cy="27432"/>
                <a:chOff x="4469567" y="3347611"/>
                <a:chExt cx="629587" cy="27432"/>
              </a:xfrm>
            </p:grpSpPr>
            <p:cxnSp>
              <p:nvCxnSpPr>
                <p:cNvPr id="143" name="Straight Connector 142">
                  <a:extLst>
                    <a:ext uri="{FF2B5EF4-FFF2-40B4-BE49-F238E27FC236}">
                      <a16:creationId xmlns:a16="http://schemas.microsoft.com/office/drawing/2014/main" id="{D3C07823-A062-4C3D-BBC5-177DD83BDB1F}"/>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44" name="Group 143">
                  <a:extLst>
                    <a:ext uri="{FF2B5EF4-FFF2-40B4-BE49-F238E27FC236}">
                      <a16:creationId xmlns:a16="http://schemas.microsoft.com/office/drawing/2014/main" id="{54F9094E-2E74-4228-8222-33165367C61C}"/>
                    </a:ext>
                  </a:extLst>
                </p:cNvPr>
                <p:cNvGrpSpPr/>
                <p:nvPr/>
              </p:nvGrpSpPr>
              <p:grpSpPr>
                <a:xfrm>
                  <a:off x="4469567" y="3347611"/>
                  <a:ext cx="130678" cy="27432"/>
                  <a:chOff x="4469567" y="3339387"/>
                  <a:chExt cx="130678" cy="27432"/>
                </a:xfrm>
              </p:grpSpPr>
              <p:sp>
                <p:nvSpPr>
                  <p:cNvPr id="145" name="Oval 144">
                    <a:extLst>
                      <a:ext uri="{FF2B5EF4-FFF2-40B4-BE49-F238E27FC236}">
                        <a16:creationId xmlns:a16="http://schemas.microsoft.com/office/drawing/2014/main" id="{40E9802B-D102-4C6A-BA4F-D9395104C6DE}"/>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6" name="Oval 145">
                    <a:extLst>
                      <a:ext uri="{FF2B5EF4-FFF2-40B4-BE49-F238E27FC236}">
                        <a16:creationId xmlns:a16="http://schemas.microsoft.com/office/drawing/2014/main" id="{4BF677FF-F309-480A-A606-F24767A757DD}"/>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7" name="Oval 146">
                    <a:extLst>
                      <a:ext uri="{FF2B5EF4-FFF2-40B4-BE49-F238E27FC236}">
                        <a16:creationId xmlns:a16="http://schemas.microsoft.com/office/drawing/2014/main" id="{81DC1D7A-4C0B-4202-879C-5BE100EE9A16}"/>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89" name="Group 88">
              <a:extLst>
                <a:ext uri="{FF2B5EF4-FFF2-40B4-BE49-F238E27FC236}">
                  <a16:creationId xmlns:a16="http://schemas.microsoft.com/office/drawing/2014/main" id="{86A670BB-DA16-44BD-899E-CDB463EC3CF3}"/>
                </a:ext>
              </a:extLst>
            </p:cNvPr>
            <p:cNvGrpSpPr/>
            <p:nvPr/>
          </p:nvGrpSpPr>
          <p:grpSpPr>
            <a:xfrm>
              <a:off x="4125645" y="3411542"/>
              <a:ext cx="523847" cy="120285"/>
              <a:chOff x="4420354" y="3275821"/>
              <a:chExt cx="744771" cy="171013"/>
            </a:xfrm>
          </p:grpSpPr>
          <p:sp useBgFill="1">
            <p:nvSpPr>
              <p:cNvPr id="125" name="Rectangle 124">
                <a:extLst>
                  <a:ext uri="{FF2B5EF4-FFF2-40B4-BE49-F238E27FC236}">
                    <a16:creationId xmlns:a16="http://schemas.microsoft.com/office/drawing/2014/main" id="{CEE58CDA-344A-412B-9D6E-1922104E372F}"/>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26" name="Group 125">
                <a:extLst>
                  <a:ext uri="{FF2B5EF4-FFF2-40B4-BE49-F238E27FC236}">
                    <a16:creationId xmlns:a16="http://schemas.microsoft.com/office/drawing/2014/main" id="{C0977554-0FBC-4930-9FAA-15AA6CEE0697}"/>
                  </a:ext>
                </a:extLst>
              </p:cNvPr>
              <p:cNvGrpSpPr/>
              <p:nvPr/>
            </p:nvGrpSpPr>
            <p:grpSpPr>
              <a:xfrm>
                <a:off x="4477946" y="3347611"/>
                <a:ext cx="629587" cy="27432"/>
                <a:chOff x="4469567" y="3347611"/>
                <a:chExt cx="629587" cy="27432"/>
              </a:xfrm>
            </p:grpSpPr>
            <p:cxnSp>
              <p:nvCxnSpPr>
                <p:cNvPr id="127" name="Straight Connector 126">
                  <a:extLst>
                    <a:ext uri="{FF2B5EF4-FFF2-40B4-BE49-F238E27FC236}">
                      <a16:creationId xmlns:a16="http://schemas.microsoft.com/office/drawing/2014/main" id="{67ED4257-C3FA-4668-B5E5-A4229A22D5EB}"/>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6FCFA0F-9FB7-498A-9B66-6F05B53A1C91}"/>
                    </a:ext>
                  </a:extLst>
                </p:cNvPr>
                <p:cNvGrpSpPr/>
                <p:nvPr/>
              </p:nvGrpSpPr>
              <p:grpSpPr>
                <a:xfrm>
                  <a:off x="4469567" y="3347611"/>
                  <a:ext cx="130678" cy="27432"/>
                  <a:chOff x="4469567" y="3339387"/>
                  <a:chExt cx="130678" cy="27432"/>
                </a:xfrm>
              </p:grpSpPr>
              <p:sp>
                <p:nvSpPr>
                  <p:cNvPr id="133" name="Oval 132">
                    <a:extLst>
                      <a:ext uri="{FF2B5EF4-FFF2-40B4-BE49-F238E27FC236}">
                        <a16:creationId xmlns:a16="http://schemas.microsoft.com/office/drawing/2014/main" id="{FA92BB38-8400-4377-A8B2-6BDB98D363EF}"/>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34" name="Oval 133">
                    <a:extLst>
                      <a:ext uri="{FF2B5EF4-FFF2-40B4-BE49-F238E27FC236}">
                        <a16:creationId xmlns:a16="http://schemas.microsoft.com/office/drawing/2014/main" id="{9F49A2F7-4D7E-4108-8F28-CE237400C76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37" name="Oval 136">
                    <a:extLst>
                      <a:ext uri="{FF2B5EF4-FFF2-40B4-BE49-F238E27FC236}">
                        <a16:creationId xmlns:a16="http://schemas.microsoft.com/office/drawing/2014/main" id="{1CC95859-466F-4CEE-A94E-8BA2B41A98D9}"/>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90" name="Group 89">
              <a:extLst>
                <a:ext uri="{FF2B5EF4-FFF2-40B4-BE49-F238E27FC236}">
                  <a16:creationId xmlns:a16="http://schemas.microsoft.com/office/drawing/2014/main" id="{E73BBBC7-1CA7-4989-B1AA-57FA88F999B1}"/>
                </a:ext>
              </a:extLst>
            </p:cNvPr>
            <p:cNvGrpSpPr/>
            <p:nvPr/>
          </p:nvGrpSpPr>
          <p:grpSpPr>
            <a:xfrm>
              <a:off x="4125645" y="3286778"/>
              <a:ext cx="523847" cy="120285"/>
              <a:chOff x="4420354" y="3275821"/>
              <a:chExt cx="744771" cy="171013"/>
            </a:xfrm>
          </p:grpSpPr>
          <p:sp useBgFill="1">
            <p:nvSpPr>
              <p:cNvPr id="118" name="Rectangle 117">
                <a:extLst>
                  <a:ext uri="{FF2B5EF4-FFF2-40B4-BE49-F238E27FC236}">
                    <a16:creationId xmlns:a16="http://schemas.microsoft.com/office/drawing/2014/main" id="{D18A184E-2D53-49C4-950A-86261844B0CF}"/>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19" name="Group 118">
                <a:extLst>
                  <a:ext uri="{FF2B5EF4-FFF2-40B4-BE49-F238E27FC236}">
                    <a16:creationId xmlns:a16="http://schemas.microsoft.com/office/drawing/2014/main" id="{8155065B-9C3A-42DA-A7AC-3204C411E5DB}"/>
                  </a:ext>
                </a:extLst>
              </p:cNvPr>
              <p:cNvGrpSpPr/>
              <p:nvPr/>
            </p:nvGrpSpPr>
            <p:grpSpPr>
              <a:xfrm>
                <a:off x="4477946" y="3347611"/>
                <a:ext cx="629587" cy="27432"/>
                <a:chOff x="4469567" y="3347611"/>
                <a:chExt cx="629587" cy="27432"/>
              </a:xfrm>
            </p:grpSpPr>
            <p:cxnSp>
              <p:nvCxnSpPr>
                <p:cNvPr id="120" name="Straight Connector 119">
                  <a:extLst>
                    <a:ext uri="{FF2B5EF4-FFF2-40B4-BE49-F238E27FC236}">
                      <a16:creationId xmlns:a16="http://schemas.microsoft.com/office/drawing/2014/main" id="{695632E5-BB96-43AF-9223-F8970B44A3D7}"/>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01498517-6504-4691-8E9A-5F1653915DE7}"/>
                    </a:ext>
                  </a:extLst>
                </p:cNvPr>
                <p:cNvGrpSpPr/>
                <p:nvPr/>
              </p:nvGrpSpPr>
              <p:grpSpPr>
                <a:xfrm>
                  <a:off x="4469567" y="3347611"/>
                  <a:ext cx="130678" cy="27432"/>
                  <a:chOff x="4469567" y="3339387"/>
                  <a:chExt cx="130678" cy="27432"/>
                </a:xfrm>
              </p:grpSpPr>
              <p:sp>
                <p:nvSpPr>
                  <p:cNvPr id="122" name="Oval 121">
                    <a:extLst>
                      <a:ext uri="{FF2B5EF4-FFF2-40B4-BE49-F238E27FC236}">
                        <a16:creationId xmlns:a16="http://schemas.microsoft.com/office/drawing/2014/main" id="{A4CEF42C-F56A-4133-87D6-0DC50C660E25}"/>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3" name="Oval 122">
                    <a:extLst>
                      <a:ext uri="{FF2B5EF4-FFF2-40B4-BE49-F238E27FC236}">
                        <a16:creationId xmlns:a16="http://schemas.microsoft.com/office/drawing/2014/main" id="{65EE6266-875B-43C9-9F80-8E878A408502}"/>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4" name="Oval 123">
                    <a:extLst>
                      <a:ext uri="{FF2B5EF4-FFF2-40B4-BE49-F238E27FC236}">
                        <a16:creationId xmlns:a16="http://schemas.microsoft.com/office/drawing/2014/main" id="{37D7E447-1A31-45A4-A5AC-5B2527D1E57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91" name="Group 90">
              <a:extLst>
                <a:ext uri="{FF2B5EF4-FFF2-40B4-BE49-F238E27FC236}">
                  <a16:creationId xmlns:a16="http://schemas.microsoft.com/office/drawing/2014/main" id="{BE2C9222-880C-41AA-8D65-96C110C63478}"/>
                </a:ext>
              </a:extLst>
            </p:cNvPr>
            <p:cNvGrpSpPr/>
            <p:nvPr/>
          </p:nvGrpSpPr>
          <p:grpSpPr>
            <a:xfrm>
              <a:off x="4125645" y="3162014"/>
              <a:ext cx="523847" cy="120285"/>
              <a:chOff x="4420354" y="3275821"/>
              <a:chExt cx="744771" cy="171013"/>
            </a:xfrm>
          </p:grpSpPr>
          <p:sp useBgFill="1">
            <p:nvSpPr>
              <p:cNvPr id="111" name="Rectangle 110">
                <a:extLst>
                  <a:ext uri="{FF2B5EF4-FFF2-40B4-BE49-F238E27FC236}">
                    <a16:creationId xmlns:a16="http://schemas.microsoft.com/office/drawing/2014/main" id="{E778CA68-A6F6-4756-A6DC-F89C35DE4AFF}"/>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12" name="Group 111">
                <a:extLst>
                  <a:ext uri="{FF2B5EF4-FFF2-40B4-BE49-F238E27FC236}">
                    <a16:creationId xmlns:a16="http://schemas.microsoft.com/office/drawing/2014/main" id="{9B1B5C07-11C6-4656-844B-209E11EBCFFB}"/>
                  </a:ext>
                </a:extLst>
              </p:cNvPr>
              <p:cNvGrpSpPr/>
              <p:nvPr/>
            </p:nvGrpSpPr>
            <p:grpSpPr>
              <a:xfrm>
                <a:off x="4477946" y="3347611"/>
                <a:ext cx="629587" cy="27432"/>
                <a:chOff x="4469567" y="3347611"/>
                <a:chExt cx="629587" cy="27432"/>
              </a:xfrm>
            </p:grpSpPr>
            <p:cxnSp>
              <p:nvCxnSpPr>
                <p:cNvPr id="113" name="Straight Connector 112">
                  <a:extLst>
                    <a:ext uri="{FF2B5EF4-FFF2-40B4-BE49-F238E27FC236}">
                      <a16:creationId xmlns:a16="http://schemas.microsoft.com/office/drawing/2014/main" id="{63C65F5C-D3AB-4745-AFB4-A4CF21BBD110}"/>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4" name="Group 113">
                  <a:extLst>
                    <a:ext uri="{FF2B5EF4-FFF2-40B4-BE49-F238E27FC236}">
                      <a16:creationId xmlns:a16="http://schemas.microsoft.com/office/drawing/2014/main" id="{6CA30625-0E98-408E-AA21-671EC689FBFE}"/>
                    </a:ext>
                  </a:extLst>
                </p:cNvPr>
                <p:cNvGrpSpPr/>
                <p:nvPr/>
              </p:nvGrpSpPr>
              <p:grpSpPr>
                <a:xfrm>
                  <a:off x="4469567" y="3347611"/>
                  <a:ext cx="130678" cy="27432"/>
                  <a:chOff x="4469567" y="3339387"/>
                  <a:chExt cx="130678" cy="27432"/>
                </a:xfrm>
              </p:grpSpPr>
              <p:sp>
                <p:nvSpPr>
                  <p:cNvPr id="115" name="Oval 114">
                    <a:extLst>
                      <a:ext uri="{FF2B5EF4-FFF2-40B4-BE49-F238E27FC236}">
                        <a16:creationId xmlns:a16="http://schemas.microsoft.com/office/drawing/2014/main" id="{6BE4591B-ECD6-4DAF-8A84-956004379E77}"/>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6" name="Oval 115">
                    <a:extLst>
                      <a:ext uri="{FF2B5EF4-FFF2-40B4-BE49-F238E27FC236}">
                        <a16:creationId xmlns:a16="http://schemas.microsoft.com/office/drawing/2014/main" id="{0B7CAD05-C2F6-4B4C-80F3-77A7C43BF1C6}"/>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7" name="Oval 116">
                    <a:extLst>
                      <a:ext uri="{FF2B5EF4-FFF2-40B4-BE49-F238E27FC236}">
                        <a16:creationId xmlns:a16="http://schemas.microsoft.com/office/drawing/2014/main" id="{DF95F034-CCE9-47F8-85F7-59C173BBA254}"/>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92" name="Group 91">
              <a:extLst>
                <a:ext uri="{FF2B5EF4-FFF2-40B4-BE49-F238E27FC236}">
                  <a16:creationId xmlns:a16="http://schemas.microsoft.com/office/drawing/2014/main" id="{FE8508F0-1CE4-4C26-9EE6-891858C99805}"/>
                </a:ext>
              </a:extLst>
            </p:cNvPr>
            <p:cNvGrpSpPr/>
            <p:nvPr/>
          </p:nvGrpSpPr>
          <p:grpSpPr>
            <a:xfrm>
              <a:off x="4125645" y="3037250"/>
              <a:ext cx="523847" cy="120285"/>
              <a:chOff x="4420354" y="3275821"/>
              <a:chExt cx="744771" cy="171013"/>
            </a:xfrm>
          </p:grpSpPr>
          <p:sp useBgFill="1">
            <p:nvSpPr>
              <p:cNvPr id="103" name="Rectangle 102">
                <a:extLst>
                  <a:ext uri="{FF2B5EF4-FFF2-40B4-BE49-F238E27FC236}">
                    <a16:creationId xmlns:a16="http://schemas.microsoft.com/office/drawing/2014/main" id="{5E50106D-85A1-40A4-9087-A996C72FD6E3}"/>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04" name="Group 103">
                <a:extLst>
                  <a:ext uri="{FF2B5EF4-FFF2-40B4-BE49-F238E27FC236}">
                    <a16:creationId xmlns:a16="http://schemas.microsoft.com/office/drawing/2014/main" id="{6E1EF970-94C6-43C0-B9CD-18A4BA6E142E}"/>
                  </a:ext>
                </a:extLst>
              </p:cNvPr>
              <p:cNvGrpSpPr/>
              <p:nvPr/>
            </p:nvGrpSpPr>
            <p:grpSpPr>
              <a:xfrm>
                <a:off x="4477946" y="3347611"/>
                <a:ext cx="629587" cy="27432"/>
                <a:chOff x="4469567" y="3347611"/>
                <a:chExt cx="629587" cy="27432"/>
              </a:xfrm>
            </p:grpSpPr>
            <p:cxnSp>
              <p:nvCxnSpPr>
                <p:cNvPr id="105" name="Straight Connector 104">
                  <a:extLst>
                    <a:ext uri="{FF2B5EF4-FFF2-40B4-BE49-F238E27FC236}">
                      <a16:creationId xmlns:a16="http://schemas.microsoft.com/office/drawing/2014/main" id="{68605D18-3745-4CC8-A2A4-9354113A02E3}"/>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06" name="Group 105">
                  <a:extLst>
                    <a:ext uri="{FF2B5EF4-FFF2-40B4-BE49-F238E27FC236}">
                      <a16:creationId xmlns:a16="http://schemas.microsoft.com/office/drawing/2014/main" id="{0898E505-F159-45BE-8198-2101D69E3322}"/>
                    </a:ext>
                  </a:extLst>
                </p:cNvPr>
                <p:cNvGrpSpPr/>
                <p:nvPr/>
              </p:nvGrpSpPr>
              <p:grpSpPr>
                <a:xfrm>
                  <a:off x="4469567" y="3347611"/>
                  <a:ext cx="130678" cy="27432"/>
                  <a:chOff x="4469567" y="3339387"/>
                  <a:chExt cx="130678" cy="27432"/>
                </a:xfrm>
              </p:grpSpPr>
              <p:sp>
                <p:nvSpPr>
                  <p:cNvPr id="108" name="Oval 107">
                    <a:extLst>
                      <a:ext uri="{FF2B5EF4-FFF2-40B4-BE49-F238E27FC236}">
                        <a16:creationId xmlns:a16="http://schemas.microsoft.com/office/drawing/2014/main" id="{8BDACC4E-F199-482E-AFD8-1A1CAB9DB4A0}"/>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9" name="Oval 108">
                    <a:extLst>
                      <a:ext uri="{FF2B5EF4-FFF2-40B4-BE49-F238E27FC236}">
                        <a16:creationId xmlns:a16="http://schemas.microsoft.com/office/drawing/2014/main" id="{27C0628B-1A9A-4245-8886-F06C022DBD7A}"/>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0" name="Oval 109">
                    <a:extLst>
                      <a:ext uri="{FF2B5EF4-FFF2-40B4-BE49-F238E27FC236}">
                        <a16:creationId xmlns:a16="http://schemas.microsoft.com/office/drawing/2014/main" id="{05A07E2B-69C9-48C1-932B-454E462E83D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93" name="Group 92">
              <a:extLst>
                <a:ext uri="{FF2B5EF4-FFF2-40B4-BE49-F238E27FC236}">
                  <a16:creationId xmlns:a16="http://schemas.microsoft.com/office/drawing/2014/main" id="{5C3AF689-7A0D-4127-9987-7739ED32344A}"/>
                </a:ext>
              </a:extLst>
            </p:cNvPr>
            <p:cNvGrpSpPr/>
            <p:nvPr/>
          </p:nvGrpSpPr>
          <p:grpSpPr>
            <a:xfrm>
              <a:off x="4125645" y="2912487"/>
              <a:ext cx="523847" cy="120285"/>
              <a:chOff x="4420354" y="3275821"/>
              <a:chExt cx="744771" cy="171013"/>
            </a:xfrm>
          </p:grpSpPr>
          <p:sp useBgFill="1">
            <p:nvSpPr>
              <p:cNvPr id="94" name="Rectangle 93">
                <a:extLst>
                  <a:ext uri="{FF2B5EF4-FFF2-40B4-BE49-F238E27FC236}">
                    <a16:creationId xmlns:a16="http://schemas.microsoft.com/office/drawing/2014/main" id="{8423A4AF-5B78-419E-AD80-8AA0B737FFBD}"/>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95" name="Group 94">
                <a:extLst>
                  <a:ext uri="{FF2B5EF4-FFF2-40B4-BE49-F238E27FC236}">
                    <a16:creationId xmlns:a16="http://schemas.microsoft.com/office/drawing/2014/main" id="{22810D9A-F8FE-48F1-B307-8E5BC6683A4C}"/>
                  </a:ext>
                </a:extLst>
              </p:cNvPr>
              <p:cNvGrpSpPr/>
              <p:nvPr/>
            </p:nvGrpSpPr>
            <p:grpSpPr>
              <a:xfrm>
                <a:off x="4477946" y="3347611"/>
                <a:ext cx="629587" cy="27432"/>
                <a:chOff x="4469567" y="3347611"/>
                <a:chExt cx="629587" cy="27432"/>
              </a:xfrm>
            </p:grpSpPr>
            <p:cxnSp>
              <p:nvCxnSpPr>
                <p:cNvPr id="96" name="Straight Connector 95">
                  <a:extLst>
                    <a:ext uri="{FF2B5EF4-FFF2-40B4-BE49-F238E27FC236}">
                      <a16:creationId xmlns:a16="http://schemas.microsoft.com/office/drawing/2014/main" id="{6CCF499F-2DD1-4F3D-8BA3-8C24AC63E0C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7" name="Group 96">
                  <a:extLst>
                    <a:ext uri="{FF2B5EF4-FFF2-40B4-BE49-F238E27FC236}">
                      <a16:creationId xmlns:a16="http://schemas.microsoft.com/office/drawing/2014/main" id="{591AAB53-DD1B-4349-98BD-F0E0C24FA626}"/>
                    </a:ext>
                  </a:extLst>
                </p:cNvPr>
                <p:cNvGrpSpPr/>
                <p:nvPr/>
              </p:nvGrpSpPr>
              <p:grpSpPr>
                <a:xfrm>
                  <a:off x="4469567" y="3347611"/>
                  <a:ext cx="130678" cy="27432"/>
                  <a:chOff x="4469567" y="3339387"/>
                  <a:chExt cx="130678" cy="27432"/>
                </a:xfrm>
              </p:grpSpPr>
              <p:sp>
                <p:nvSpPr>
                  <p:cNvPr id="98" name="Oval 97">
                    <a:extLst>
                      <a:ext uri="{FF2B5EF4-FFF2-40B4-BE49-F238E27FC236}">
                        <a16:creationId xmlns:a16="http://schemas.microsoft.com/office/drawing/2014/main" id="{459418CF-BA4B-4629-9667-46214B521565}"/>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9" name="Oval 98">
                    <a:extLst>
                      <a:ext uri="{FF2B5EF4-FFF2-40B4-BE49-F238E27FC236}">
                        <a16:creationId xmlns:a16="http://schemas.microsoft.com/office/drawing/2014/main" id="{7279DD34-BA3C-406F-BE50-A3676120B448}"/>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2" name="Oval 101">
                    <a:extLst>
                      <a:ext uri="{FF2B5EF4-FFF2-40B4-BE49-F238E27FC236}">
                        <a16:creationId xmlns:a16="http://schemas.microsoft.com/office/drawing/2014/main" id="{A029B044-4763-4E4A-93E1-EF77ECAA4492}"/>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154" name="Group 153">
            <a:extLst>
              <a:ext uri="{FF2B5EF4-FFF2-40B4-BE49-F238E27FC236}">
                <a16:creationId xmlns:a16="http://schemas.microsoft.com/office/drawing/2014/main" id="{A6445271-E81B-4D6D-9B49-5C044CA7EB7F}"/>
              </a:ext>
            </a:extLst>
          </p:cNvPr>
          <p:cNvGrpSpPr/>
          <p:nvPr/>
        </p:nvGrpSpPr>
        <p:grpSpPr>
          <a:xfrm>
            <a:off x="5186201" y="3107278"/>
            <a:ext cx="755154" cy="1367996"/>
            <a:chOff x="4125645" y="2912487"/>
            <a:chExt cx="523847" cy="744104"/>
          </a:xfrm>
        </p:grpSpPr>
        <p:grpSp>
          <p:nvGrpSpPr>
            <p:cNvPr id="155" name="Group 154">
              <a:extLst>
                <a:ext uri="{FF2B5EF4-FFF2-40B4-BE49-F238E27FC236}">
                  <a16:creationId xmlns:a16="http://schemas.microsoft.com/office/drawing/2014/main" id="{F99F5FC2-BD46-4FDE-85C1-DCA8F81C0869}"/>
                </a:ext>
              </a:extLst>
            </p:cNvPr>
            <p:cNvGrpSpPr/>
            <p:nvPr/>
          </p:nvGrpSpPr>
          <p:grpSpPr>
            <a:xfrm>
              <a:off x="4125645" y="3536306"/>
              <a:ext cx="523847" cy="120285"/>
              <a:chOff x="4420354" y="3275821"/>
              <a:chExt cx="744771" cy="171013"/>
            </a:xfrm>
          </p:grpSpPr>
          <p:sp useBgFill="1">
            <p:nvSpPr>
              <p:cNvPr id="196" name="Rectangle 195">
                <a:extLst>
                  <a:ext uri="{FF2B5EF4-FFF2-40B4-BE49-F238E27FC236}">
                    <a16:creationId xmlns:a16="http://schemas.microsoft.com/office/drawing/2014/main" id="{535E9047-66F6-4779-95F6-4F855C9DFE1A}"/>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7" name="Group 196">
                <a:extLst>
                  <a:ext uri="{FF2B5EF4-FFF2-40B4-BE49-F238E27FC236}">
                    <a16:creationId xmlns:a16="http://schemas.microsoft.com/office/drawing/2014/main" id="{184872C5-14DD-4AC1-BD20-CAF1AA78A1CF}"/>
                  </a:ext>
                </a:extLst>
              </p:cNvPr>
              <p:cNvGrpSpPr/>
              <p:nvPr/>
            </p:nvGrpSpPr>
            <p:grpSpPr>
              <a:xfrm>
                <a:off x="4477946" y="3347611"/>
                <a:ext cx="629587" cy="27432"/>
                <a:chOff x="4469567" y="3347611"/>
                <a:chExt cx="629587" cy="27432"/>
              </a:xfrm>
            </p:grpSpPr>
            <p:cxnSp>
              <p:nvCxnSpPr>
                <p:cNvPr id="198" name="Straight Connector 197">
                  <a:extLst>
                    <a:ext uri="{FF2B5EF4-FFF2-40B4-BE49-F238E27FC236}">
                      <a16:creationId xmlns:a16="http://schemas.microsoft.com/office/drawing/2014/main" id="{08460A99-542C-4606-8947-AE285CAD2E93}"/>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9" name="Group 198">
                  <a:extLst>
                    <a:ext uri="{FF2B5EF4-FFF2-40B4-BE49-F238E27FC236}">
                      <a16:creationId xmlns:a16="http://schemas.microsoft.com/office/drawing/2014/main" id="{E526EEC6-EC40-425D-9C6A-F72C0C91C2F7}"/>
                    </a:ext>
                  </a:extLst>
                </p:cNvPr>
                <p:cNvGrpSpPr/>
                <p:nvPr/>
              </p:nvGrpSpPr>
              <p:grpSpPr>
                <a:xfrm>
                  <a:off x="4469567" y="3347611"/>
                  <a:ext cx="130678" cy="27432"/>
                  <a:chOff x="4469567" y="3339387"/>
                  <a:chExt cx="130678" cy="27432"/>
                </a:xfrm>
              </p:grpSpPr>
              <p:sp>
                <p:nvSpPr>
                  <p:cNvPr id="200" name="Oval 199">
                    <a:extLst>
                      <a:ext uri="{FF2B5EF4-FFF2-40B4-BE49-F238E27FC236}">
                        <a16:creationId xmlns:a16="http://schemas.microsoft.com/office/drawing/2014/main" id="{765E2F53-164E-4465-91A6-EECE19D83E0F}"/>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1" name="Oval 200">
                    <a:extLst>
                      <a:ext uri="{FF2B5EF4-FFF2-40B4-BE49-F238E27FC236}">
                        <a16:creationId xmlns:a16="http://schemas.microsoft.com/office/drawing/2014/main" id="{844BFA06-00CD-484F-ACBE-C288EC6089F2}"/>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2" name="Oval 201">
                    <a:extLst>
                      <a:ext uri="{FF2B5EF4-FFF2-40B4-BE49-F238E27FC236}">
                        <a16:creationId xmlns:a16="http://schemas.microsoft.com/office/drawing/2014/main" id="{D2BFD912-0081-4680-922B-8BC73FBFF0F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56" name="Group 155">
              <a:extLst>
                <a:ext uri="{FF2B5EF4-FFF2-40B4-BE49-F238E27FC236}">
                  <a16:creationId xmlns:a16="http://schemas.microsoft.com/office/drawing/2014/main" id="{EC82E7B7-43DD-4416-88C3-874F13F1EB25}"/>
                </a:ext>
              </a:extLst>
            </p:cNvPr>
            <p:cNvGrpSpPr/>
            <p:nvPr/>
          </p:nvGrpSpPr>
          <p:grpSpPr>
            <a:xfrm>
              <a:off x="4125645" y="3411542"/>
              <a:ext cx="523847" cy="120285"/>
              <a:chOff x="4420354" y="3275821"/>
              <a:chExt cx="744771" cy="171013"/>
            </a:xfrm>
          </p:grpSpPr>
          <p:sp useBgFill="1">
            <p:nvSpPr>
              <p:cNvPr id="189" name="Rectangle 188">
                <a:extLst>
                  <a:ext uri="{FF2B5EF4-FFF2-40B4-BE49-F238E27FC236}">
                    <a16:creationId xmlns:a16="http://schemas.microsoft.com/office/drawing/2014/main" id="{417BB8C9-AAA4-4B0A-A5AC-118F45073F0A}"/>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0" name="Group 189">
                <a:extLst>
                  <a:ext uri="{FF2B5EF4-FFF2-40B4-BE49-F238E27FC236}">
                    <a16:creationId xmlns:a16="http://schemas.microsoft.com/office/drawing/2014/main" id="{9D7F05CE-FDBB-402D-8776-0E5BF3384700}"/>
                  </a:ext>
                </a:extLst>
              </p:cNvPr>
              <p:cNvGrpSpPr/>
              <p:nvPr/>
            </p:nvGrpSpPr>
            <p:grpSpPr>
              <a:xfrm>
                <a:off x="4477946" y="3347611"/>
                <a:ext cx="629587" cy="27432"/>
                <a:chOff x="4469567" y="3347611"/>
                <a:chExt cx="629587" cy="27432"/>
              </a:xfrm>
            </p:grpSpPr>
            <p:cxnSp>
              <p:nvCxnSpPr>
                <p:cNvPr id="191" name="Straight Connector 190">
                  <a:extLst>
                    <a:ext uri="{FF2B5EF4-FFF2-40B4-BE49-F238E27FC236}">
                      <a16:creationId xmlns:a16="http://schemas.microsoft.com/office/drawing/2014/main" id="{180330C9-1793-4A48-8C56-A4F7CD6FFB21}"/>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2" name="Group 191">
                  <a:extLst>
                    <a:ext uri="{FF2B5EF4-FFF2-40B4-BE49-F238E27FC236}">
                      <a16:creationId xmlns:a16="http://schemas.microsoft.com/office/drawing/2014/main" id="{8F35EB76-E976-46FE-AB50-926885F18AEF}"/>
                    </a:ext>
                  </a:extLst>
                </p:cNvPr>
                <p:cNvGrpSpPr/>
                <p:nvPr/>
              </p:nvGrpSpPr>
              <p:grpSpPr>
                <a:xfrm>
                  <a:off x="4469567" y="3347611"/>
                  <a:ext cx="130678" cy="27432"/>
                  <a:chOff x="4469567" y="3339387"/>
                  <a:chExt cx="130678" cy="27432"/>
                </a:xfrm>
              </p:grpSpPr>
              <p:sp>
                <p:nvSpPr>
                  <p:cNvPr id="193" name="Oval 192">
                    <a:extLst>
                      <a:ext uri="{FF2B5EF4-FFF2-40B4-BE49-F238E27FC236}">
                        <a16:creationId xmlns:a16="http://schemas.microsoft.com/office/drawing/2014/main" id="{D4A2414E-165F-45B2-B1F6-131D64E73DC0}"/>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4" name="Oval 193">
                    <a:extLst>
                      <a:ext uri="{FF2B5EF4-FFF2-40B4-BE49-F238E27FC236}">
                        <a16:creationId xmlns:a16="http://schemas.microsoft.com/office/drawing/2014/main" id="{B14D64E9-821C-470F-896A-247CBDCE15F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5" name="Oval 194">
                    <a:extLst>
                      <a:ext uri="{FF2B5EF4-FFF2-40B4-BE49-F238E27FC236}">
                        <a16:creationId xmlns:a16="http://schemas.microsoft.com/office/drawing/2014/main" id="{969BB13E-942E-49EB-9DAB-3651F3E23852}"/>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57" name="Group 156">
              <a:extLst>
                <a:ext uri="{FF2B5EF4-FFF2-40B4-BE49-F238E27FC236}">
                  <a16:creationId xmlns:a16="http://schemas.microsoft.com/office/drawing/2014/main" id="{1204BE06-64EE-42B5-9306-D13998A947C5}"/>
                </a:ext>
              </a:extLst>
            </p:cNvPr>
            <p:cNvGrpSpPr/>
            <p:nvPr/>
          </p:nvGrpSpPr>
          <p:grpSpPr>
            <a:xfrm>
              <a:off x="4125645" y="3286778"/>
              <a:ext cx="523847" cy="120285"/>
              <a:chOff x="4420354" y="3275821"/>
              <a:chExt cx="744771" cy="171013"/>
            </a:xfrm>
          </p:grpSpPr>
          <p:sp useBgFill="1">
            <p:nvSpPr>
              <p:cNvPr id="182" name="Rectangle 181">
                <a:extLst>
                  <a:ext uri="{FF2B5EF4-FFF2-40B4-BE49-F238E27FC236}">
                    <a16:creationId xmlns:a16="http://schemas.microsoft.com/office/drawing/2014/main" id="{AD65BDB7-B74F-4E4A-8E72-AF455B1C363C}"/>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3" name="Group 182">
                <a:extLst>
                  <a:ext uri="{FF2B5EF4-FFF2-40B4-BE49-F238E27FC236}">
                    <a16:creationId xmlns:a16="http://schemas.microsoft.com/office/drawing/2014/main" id="{A85906E4-8765-4BAF-8433-D003D6A48BA9}"/>
                  </a:ext>
                </a:extLst>
              </p:cNvPr>
              <p:cNvGrpSpPr/>
              <p:nvPr/>
            </p:nvGrpSpPr>
            <p:grpSpPr>
              <a:xfrm>
                <a:off x="4477946" y="3347611"/>
                <a:ext cx="629587" cy="27432"/>
                <a:chOff x="4469567" y="3347611"/>
                <a:chExt cx="629587" cy="27432"/>
              </a:xfrm>
            </p:grpSpPr>
            <p:cxnSp>
              <p:nvCxnSpPr>
                <p:cNvPr id="184" name="Straight Connector 183">
                  <a:extLst>
                    <a:ext uri="{FF2B5EF4-FFF2-40B4-BE49-F238E27FC236}">
                      <a16:creationId xmlns:a16="http://schemas.microsoft.com/office/drawing/2014/main" id="{7689D9FA-84B1-44EC-8FBE-B105B5A3F9FF}"/>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5" name="Group 184">
                  <a:extLst>
                    <a:ext uri="{FF2B5EF4-FFF2-40B4-BE49-F238E27FC236}">
                      <a16:creationId xmlns:a16="http://schemas.microsoft.com/office/drawing/2014/main" id="{7483414A-D234-4609-A817-F78FE21BE9A7}"/>
                    </a:ext>
                  </a:extLst>
                </p:cNvPr>
                <p:cNvGrpSpPr/>
                <p:nvPr/>
              </p:nvGrpSpPr>
              <p:grpSpPr>
                <a:xfrm>
                  <a:off x="4469567" y="3347611"/>
                  <a:ext cx="130678" cy="27432"/>
                  <a:chOff x="4469567" y="3339387"/>
                  <a:chExt cx="130678" cy="27432"/>
                </a:xfrm>
              </p:grpSpPr>
              <p:sp>
                <p:nvSpPr>
                  <p:cNvPr id="186" name="Oval 185">
                    <a:extLst>
                      <a:ext uri="{FF2B5EF4-FFF2-40B4-BE49-F238E27FC236}">
                        <a16:creationId xmlns:a16="http://schemas.microsoft.com/office/drawing/2014/main" id="{58E46910-037B-45CC-A274-DE3130F11BAF}"/>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7" name="Oval 186">
                    <a:extLst>
                      <a:ext uri="{FF2B5EF4-FFF2-40B4-BE49-F238E27FC236}">
                        <a16:creationId xmlns:a16="http://schemas.microsoft.com/office/drawing/2014/main" id="{7E5F3804-6384-4E1F-8B36-25216290203B}"/>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8" name="Oval 187">
                    <a:extLst>
                      <a:ext uri="{FF2B5EF4-FFF2-40B4-BE49-F238E27FC236}">
                        <a16:creationId xmlns:a16="http://schemas.microsoft.com/office/drawing/2014/main" id="{46667E44-632B-4EFF-B19F-E18011638D5D}"/>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58" name="Group 157">
              <a:extLst>
                <a:ext uri="{FF2B5EF4-FFF2-40B4-BE49-F238E27FC236}">
                  <a16:creationId xmlns:a16="http://schemas.microsoft.com/office/drawing/2014/main" id="{58B65615-241E-40B9-ACD0-1F2C8E7C1AA7}"/>
                </a:ext>
              </a:extLst>
            </p:cNvPr>
            <p:cNvGrpSpPr/>
            <p:nvPr/>
          </p:nvGrpSpPr>
          <p:grpSpPr>
            <a:xfrm>
              <a:off x="4125645" y="3162014"/>
              <a:ext cx="523847" cy="120285"/>
              <a:chOff x="4420354" y="3275821"/>
              <a:chExt cx="744771" cy="171013"/>
            </a:xfrm>
          </p:grpSpPr>
          <p:sp useBgFill="1">
            <p:nvSpPr>
              <p:cNvPr id="175" name="Rectangle 174">
                <a:extLst>
                  <a:ext uri="{FF2B5EF4-FFF2-40B4-BE49-F238E27FC236}">
                    <a16:creationId xmlns:a16="http://schemas.microsoft.com/office/drawing/2014/main" id="{70323D77-0DDC-41D6-B5B8-522A4816713B}"/>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6" name="Group 175">
                <a:extLst>
                  <a:ext uri="{FF2B5EF4-FFF2-40B4-BE49-F238E27FC236}">
                    <a16:creationId xmlns:a16="http://schemas.microsoft.com/office/drawing/2014/main" id="{6D006CC4-2727-40D5-A363-3025718BB030}"/>
                  </a:ext>
                </a:extLst>
              </p:cNvPr>
              <p:cNvGrpSpPr/>
              <p:nvPr/>
            </p:nvGrpSpPr>
            <p:grpSpPr>
              <a:xfrm>
                <a:off x="4477946" y="3347611"/>
                <a:ext cx="629587" cy="27432"/>
                <a:chOff x="4469567" y="3347611"/>
                <a:chExt cx="629587" cy="27432"/>
              </a:xfrm>
            </p:grpSpPr>
            <p:cxnSp>
              <p:nvCxnSpPr>
                <p:cNvPr id="177" name="Straight Connector 176">
                  <a:extLst>
                    <a:ext uri="{FF2B5EF4-FFF2-40B4-BE49-F238E27FC236}">
                      <a16:creationId xmlns:a16="http://schemas.microsoft.com/office/drawing/2014/main" id="{A548B826-5D26-464C-B234-7EFC91F27E4D}"/>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8" name="Group 177">
                  <a:extLst>
                    <a:ext uri="{FF2B5EF4-FFF2-40B4-BE49-F238E27FC236}">
                      <a16:creationId xmlns:a16="http://schemas.microsoft.com/office/drawing/2014/main" id="{9511B156-3023-4D3E-B015-DDF2559E3E4E}"/>
                    </a:ext>
                  </a:extLst>
                </p:cNvPr>
                <p:cNvGrpSpPr/>
                <p:nvPr/>
              </p:nvGrpSpPr>
              <p:grpSpPr>
                <a:xfrm>
                  <a:off x="4469567" y="3347611"/>
                  <a:ext cx="130678" cy="27432"/>
                  <a:chOff x="4469567" y="3339387"/>
                  <a:chExt cx="130678" cy="27432"/>
                </a:xfrm>
              </p:grpSpPr>
              <p:sp>
                <p:nvSpPr>
                  <p:cNvPr id="179" name="Oval 178">
                    <a:extLst>
                      <a:ext uri="{FF2B5EF4-FFF2-40B4-BE49-F238E27FC236}">
                        <a16:creationId xmlns:a16="http://schemas.microsoft.com/office/drawing/2014/main" id="{05C8854C-A469-4769-9ACD-648684955440}"/>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0" name="Oval 179">
                    <a:extLst>
                      <a:ext uri="{FF2B5EF4-FFF2-40B4-BE49-F238E27FC236}">
                        <a16:creationId xmlns:a16="http://schemas.microsoft.com/office/drawing/2014/main" id="{93311A37-EBB9-4660-A80B-8D5FD46B8A1A}"/>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1" name="Oval 180">
                    <a:extLst>
                      <a:ext uri="{FF2B5EF4-FFF2-40B4-BE49-F238E27FC236}">
                        <a16:creationId xmlns:a16="http://schemas.microsoft.com/office/drawing/2014/main" id="{960DDFF9-F088-4C4D-8F30-82E0848C9525}"/>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59" name="Group 158">
              <a:extLst>
                <a:ext uri="{FF2B5EF4-FFF2-40B4-BE49-F238E27FC236}">
                  <a16:creationId xmlns:a16="http://schemas.microsoft.com/office/drawing/2014/main" id="{4B253FA7-0EBD-43B5-90A5-72A510026E6F}"/>
                </a:ext>
              </a:extLst>
            </p:cNvPr>
            <p:cNvGrpSpPr/>
            <p:nvPr/>
          </p:nvGrpSpPr>
          <p:grpSpPr>
            <a:xfrm>
              <a:off x="4125645" y="3037250"/>
              <a:ext cx="523847" cy="120285"/>
              <a:chOff x="4420354" y="3275821"/>
              <a:chExt cx="744771" cy="171013"/>
            </a:xfrm>
          </p:grpSpPr>
          <p:sp useBgFill="1">
            <p:nvSpPr>
              <p:cNvPr id="168" name="Rectangle 167">
                <a:extLst>
                  <a:ext uri="{FF2B5EF4-FFF2-40B4-BE49-F238E27FC236}">
                    <a16:creationId xmlns:a16="http://schemas.microsoft.com/office/drawing/2014/main" id="{4765027A-8B8C-45A6-AEA6-1C309D20B22D}"/>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9" name="Group 168">
                <a:extLst>
                  <a:ext uri="{FF2B5EF4-FFF2-40B4-BE49-F238E27FC236}">
                    <a16:creationId xmlns:a16="http://schemas.microsoft.com/office/drawing/2014/main" id="{0FDE3FD9-D9A1-4343-A96F-74F0865E866D}"/>
                  </a:ext>
                </a:extLst>
              </p:cNvPr>
              <p:cNvGrpSpPr/>
              <p:nvPr/>
            </p:nvGrpSpPr>
            <p:grpSpPr>
              <a:xfrm>
                <a:off x="4477946" y="3347611"/>
                <a:ext cx="629587" cy="27432"/>
                <a:chOff x="4469567" y="3347611"/>
                <a:chExt cx="629587" cy="27432"/>
              </a:xfrm>
            </p:grpSpPr>
            <p:cxnSp>
              <p:nvCxnSpPr>
                <p:cNvPr id="170" name="Straight Connector 169">
                  <a:extLst>
                    <a:ext uri="{FF2B5EF4-FFF2-40B4-BE49-F238E27FC236}">
                      <a16:creationId xmlns:a16="http://schemas.microsoft.com/office/drawing/2014/main" id="{DD4346D5-74D0-4273-9C34-7393A76B37EB}"/>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5D1F03B3-A85A-43F8-8FFC-DD1532559AC9}"/>
                    </a:ext>
                  </a:extLst>
                </p:cNvPr>
                <p:cNvGrpSpPr/>
                <p:nvPr/>
              </p:nvGrpSpPr>
              <p:grpSpPr>
                <a:xfrm>
                  <a:off x="4469567" y="3347611"/>
                  <a:ext cx="130678" cy="27432"/>
                  <a:chOff x="4469567" y="3339387"/>
                  <a:chExt cx="130678" cy="27432"/>
                </a:xfrm>
              </p:grpSpPr>
              <p:sp>
                <p:nvSpPr>
                  <p:cNvPr id="172" name="Oval 171">
                    <a:extLst>
                      <a:ext uri="{FF2B5EF4-FFF2-40B4-BE49-F238E27FC236}">
                        <a16:creationId xmlns:a16="http://schemas.microsoft.com/office/drawing/2014/main" id="{4A9599F3-FCDF-4FBB-9FE2-69CE7C80845E}"/>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3" name="Oval 172">
                    <a:extLst>
                      <a:ext uri="{FF2B5EF4-FFF2-40B4-BE49-F238E27FC236}">
                        <a16:creationId xmlns:a16="http://schemas.microsoft.com/office/drawing/2014/main" id="{5DB29E0D-3867-4002-A0D6-E32C045429ED}"/>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4" name="Oval 173">
                    <a:extLst>
                      <a:ext uri="{FF2B5EF4-FFF2-40B4-BE49-F238E27FC236}">
                        <a16:creationId xmlns:a16="http://schemas.microsoft.com/office/drawing/2014/main" id="{D5F7D7A1-D491-44F2-B93D-ADE0C95DBD3E}"/>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60" name="Group 159">
              <a:extLst>
                <a:ext uri="{FF2B5EF4-FFF2-40B4-BE49-F238E27FC236}">
                  <a16:creationId xmlns:a16="http://schemas.microsoft.com/office/drawing/2014/main" id="{262F3890-EDA8-495E-8E9D-BCD73BFF5676}"/>
                </a:ext>
              </a:extLst>
            </p:cNvPr>
            <p:cNvGrpSpPr/>
            <p:nvPr/>
          </p:nvGrpSpPr>
          <p:grpSpPr>
            <a:xfrm>
              <a:off x="4125645" y="2912487"/>
              <a:ext cx="523847" cy="120285"/>
              <a:chOff x="4420354" y="3275821"/>
              <a:chExt cx="744771" cy="171013"/>
            </a:xfrm>
          </p:grpSpPr>
          <p:sp useBgFill="1">
            <p:nvSpPr>
              <p:cNvPr id="161" name="Rectangle 160">
                <a:extLst>
                  <a:ext uri="{FF2B5EF4-FFF2-40B4-BE49-F238E27FC236}">
                    <a16:creationId xmlns:a16="http://schemas.microsoft.com/office/drawing/2014/main" id="{6F21B9A2-39EB-4720-9B23-8CF8C5542580}"/>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2" name="Group 161">
                <a:extLst>
                  <a:ext uri="{FF2B5EF4-FFF2-40B4-BE49-F238E27FC236}">
                    <a16:creationId xmlns:a16="http://schemas.microsoft.com/office/drawing/2014/main" id="{596B70B7-8EB3-40D5-9BC4-55E0C7F0047F}"/>
                  </a:ext>
                </a:extLst>
              </p:cNvPr>
              <p:cNvGrpSpPr/>
              <p:nvPr/>
            </p:nvGrpSpPr>
            <p:grpSpPr>
              <a:xfrm>
                <a:off x="4477946" y="3347611"/>
                <a:ext cx="629587" cy="27432"/>
                <a:chOff x="4469567" y="3347611"/>
                <a:chExt cx="629587" cy="27432"/>
              </a:xfrm>
            </p:grpSpPr>
            <p:cxnSp>
              <p:nvCxnSpPr>
                <p:cNvPr id="163" name="Straight Connector 162">
                  <a:extLst>
                    <a:ext uri="{FF2B5EF4-FFF2-40B4-BE49-F238E27FC236}">
                      <a16:creationId xmlns:a16="http://schemas.microsoft.com/office/drawing/2014/main" id="{455B3E35-8950-4E06-A567-6C9802EBB18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4" name="Group 163">
                  <a:extLst>
                    <a:ext uri="{FF2B5EF4-FFF2-40B4-BE49-F238E27FC236}">
                      <a16:creationId xmlns:a16="http://schemas.microsoft.com/office/drawing/2014/main" id="{A832D1B3-25AE-4EAF-96B0-B96F4E138C8E}"/>
                    </a:ext>
                  </a:extLst>
                </p:cNvPr>
                <p:cNvGrpSpPr/>
                <p:nvPr/>
              </p:nvGrpSpPr>
              <p:grpSpPr>
                <a:xfrm>
                  <a:off x="4469567" y="3347611"/>
                  <a:ext cx="130678" cy="27432"/>
                  <a:chOff x="4469567" y="3339387"/>
                  <a:chExt cx="130678" cy="27432"/>
                </a:xfrm>
              </p:grpSpPr>
              <p:sp>
                <p:nvSpPr>
                  <p:cNvPr id="165" name="Oval 164">
                    <a:extLst>
                      <a:ext uri="{FF2B5EF4-FFF2-40B4-BE49-F238E27FC236}">
                        <a16:creationId xmlns:a16="http://schemas.microsoft.com/office/drawing/2014/main" id="{B793065D-306C-458E-8311-152949429BB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6" name="Oval 165">
                    <a:extLst>
                      <a:ext uri="{FF2B5EF4-FFF2-40B4-BE49-F238E27FC236}">
                        <a16:creationId xmlns:a16="http://schemas.microsoft.com/office/drawing/2014/main" id="{3E64327F-60EF-45CE-99D9-B4722683EE3E}"/>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7" name="Oval 166">
                    <a:extLst>
                      <a:ext uri="{FF2B5EF4-FFF2-40B4-BE49-F238E27FC236}">
                        <a16:creationId xmlns:a16="http://schemas.microsoft.com/office/drawing/2014/main" id="{E7B5618E-5678-4234-9E50-59CBF061B545}"/>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252" name="Group 251">
            <a:extLst>
              <a:ext uri="{FF2B5EF4-FFF2-40B4-BE49-F238E27FC236}">
                <a16:creationId xmlns:a16="http://schemas.microsoft.com/office/drawing/2014/main" id="{3200A862-D0D1-4481-84B3-BCB260272ABB}"/>
              </a:ext>
            </a:extLst>
          </p:cNvPr>
          <p:cNvGrpSpPr/>
          <p:nvPr/>
        </p:nvGrpSpPr>
        <p:grpSpPr>
          <a:xfrm>
            <a:off x="6165811" y="3107278"/>
            <a:ext cx="755154" cy="1367996"/>
            <a:chOff x="4125645" y="2912487"/>
            <a:chExt cx="523847" cy="744104"/>
          </a:xfrm>
        </p:grpSpPr>
        <p:grpSp>
          <p:nvGrpSpPr>
            <p:cNvPr id="253" name="Group 252">
              <a:extLst>
                <a:ext uri="{FF2B5EF4-FFF2-40B4-BE49-F238E27FC236}">
                  <a16:creationId xmlns:a16="http://schemas.microsoft.com/office/drawing/2014/main" id="{4E5FC901-1891-4BE4-9AD2-D2CA2790CD82}"/>
                </a:ext>
              </a:extLst>
            </p:cNvPr>
            <p:cNvGrpSpPr/>
            <p:nvPr/>
          </p:nvGrpSpPr>
          <p:grpSpPr>
            <a:xfrm>
              <a:off x="4125645" y="3536306"/>
              <a:ext cx="523847" cy="120285"/>
              <a:chOff x="4420354" y="3275821"/>
              <a:chExt cx="744771" cy="171013"/>
            </a:xfrm>
          </p:grpSpPr>
          <p:sp useBgFill="1">
            <p:nvSpPr>
              <p:cNvPr id="294" name="Rectangle 293">
                <a:extLst>
                  <a:ext uri="{FF2B5EF4-FFF2-40B4-BE49-F238E27FC236}">
                    <a16:creationId xmlns:a16="http://schemas.microsoft.com/office/drawing/2014/main" id="{4F5BC5F4-4CD3-400A-96A7-7D0F58514764}"/>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95" name="Group 294">
                <a:extLst>
                  <a:ext uri="{FF2B5EF4-FFF2-40B4-BE49-F238E27FC236}">
                    <a16:creationId xmlns:a16="http://schemas.microsoft.com/office/drawing/2014/main" id="{60BE7CD3-791E-4761-BB7F-DB23F9525A83}"/>
                  </a:ext>
                </a:extLst>
              </p:cNvPr>
              <p:cNvGrpSpPr/>
              <p:nvPr/>
            </p:nvGrpSpPr>
            <p:grpSpPr>
              <a:xfrm>
                <a:off x="4477946" y="3347611"/>
                <a:ext cx="629587" cy="27432"/>
                <a:chOff x="4469567" y="3347611"/>
                <a:chExt cx="629587" cy="27432"/>
              </a:xfrm>
            </p:grpSpPr>
            <p:cxnSp>
              <p:nvCxnSpPr>
                <p:cNvPr id="296" name="Straight Connector 295">
                  <a:extLst>
                    <a:ext uri="{FF2B5EF4-FFF2-40B4-BE49-F238E27FC236}">
                      <a16:creationId xmlns:a16="http://schemas.microsoft.com/office/drawing/2014/main" id="{EA62CBA4-8869-4D4C-961A-3A429A128CA4}"/>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97" name="Group 296">
                  <a:extLst>
                    <a:ext uri="{FF2B5EF4-FFF2-40B4-BE49-F238E27FC236}">
                      <a16:creationId xmlns:a16="http://schemas.microsoft.com/office/drawing/2014/main" id="{C15EE137-C9FC-45C4-AF03-6659FA3D6B68}"/>
                    </a:ext>
                  </a:extLst>
                </p:cNvPr>
                <p:cNvGrpSpPr/>
                <p:nvPr/>
              </p:nvGrpSpPr>
              <p:grpSpPr>
                <a:xfrm>
                  <a:off x="4469567" y="3347611"/>
                  <a:ext cx="130678" cy="27432"/>
                  <a:chOff x="4469567" y="3339387"/>
                  <a:chExt cx="130678" cy="27432"/>
                </a:xfrm>
              </p:grpSpPr>
              <p:sp>
                <p:nvSpPr>
                  <p:cNvPr id="298" name="Oval 297">
                    <a:extLst>
                      <a:ext uri="{FF2B5EF4-FFF2-40B4-BE49-F238E27FC236}">
                        <a16:creationId xmlns:a16="http://schemas.microsoft.com/office/drawing/2014/main" id="{0BABE3BD-8CEB-4F2B-874E-B5D02CAF8766}"/>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99" name="Oval 298">
                    <a:extLst>
                      <a:ext uri="{FF2B5EF4-FFF2-40B4-BE49-F238E27FC236}">
                        <a16:creationId xmlns:a16="http://schemas.microsoft.com/office/drawing/2014/main" id="{BE19DBC6-615D-46C1-8DF9-F82D78D619D5}"/>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00" name="Oval 299">
                    <a:extLst>
                      <a:ext uri="{FF2B5EF4-FFF2-40B4-BE49-F238E27FC236}">
                        <a16:creationId xmlns:a16="http://schemas.microsoft.com/office/drawing/2014/main" id="{A406D890-6247-4DDF-ABFB-B877DB85607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54" name="Group 253">
              <a:extLst>
                <a:ext uri="{FF2B5EF4-FFF2-40B4-BE49-F238E27FC236}">
                  <a16:creationId xmlns:a16="http://schemas.microsoft.com/office/drawing/2014/main" id="{AD324AAE-EAB7-4207-900F-DE278A7F1C0C}"/>
                </a:ext>
              </a:extLst>
            </p:cNvPr>
            <p:cNvGrpSpPr/>
            <p:nvPr/>
          </p:nvGrpSpPr>
          <p:grpSpPr>
            <a:xfrm>
              <a:off x="4125645" y="3411542"/>
              <a:ext cx="523847" cy="120285"/>
              <a:chOff x="4420354" y="3275821"/>
              <a:chExt cx="744771" cy="171013"/>
            </a:xfrm>
          </p:grpSpPr>
          <p:sp useBgFill="1">
            <p:nvSpPr>
              <p:cNvPr id="287" name="Rectangle 286">
                <a:extLst>
                  <a:ext uri="{FF2B5EF4-FFF2-40B4-BE49-F238E27FC236}">
                    <a16:creationId xmlns:a16="http://schemas.microsoft.com/office/drawing/2014/main" id="{EA297D7D-FC8A-4FDA-9540-10BE7EA9EA88}"/>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88" name="Group 287">
                <a:extLst>
                  <a:ext uri="{FF2B5EF4-FFF2-40B4-BE49-F238E27FC236}">
                    <a16:creationId xmlns:a16="http://schemas.microsoft.com/office/drawing/2014/main" id="{5A254BC6-268C-4F8B-BB3D-8C92546066A5}"/>
                  </a:ext>
                </a:extLst>
              </p:cNvPr>
              <p:cNvGrpSpPr/>
              <p:nvPr/>
            </p:nvGrpSpPr>
            <p:grpSpPr>
              <a:xfrm>
                <a:off x="4477946" y="3347611"/>
                <a:ext cx="629587" cy="27432"/>
                <a:chOff x="4469567" y="3347611"/>
                <a:chExt cx="629587" cy="27432"/>
              </a:xfrm>
            </p:grpSpPr>
            <p:cxnSp>
              <p:nvCxnSpPr>
                <p:cNvPr id="289" name="Straight Connector 288">
                  <a:extLst>
                    <a:ext uri="{FF2B5EF4-FFF2-40B4-BE49-F238E27FC236}">
                      <a16:creationId xmlns:a16="http://schemas.microsoft.com/office/drawing/2014/main" id="{C7F3891D-7010-4863-9E14-F87F4062EF6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90" name="Group 289">
                  <a:extLst>
                    <a:ext uri="{FF2B5EF4-FFF2-40B4-BE49-F238E27FC236}">
                      <a16:creationId xmlns:a16="http://schemas.microsoft.com/office/drawing/2014/main" id="{386DB4E4-5B4D-4FC4-9D8C-3E8A892F84F1}"/>
                    </a:ext>
                  </a:extLst>
                </p:cNvPr>
                <p:cNvGrpSpPr/>
                <p:nvPr/>
              </p:nvGrpSpPr>
              <p:grpSpPr>
                <a:xfrm>
                  <a:off x="4469567" y="3347611"/>
                  <a:ext cx="130678" cy="27432"/>
                  <a:chOff x="4469567" y="3339387"/>
                  <a:chExt cx="130678" cy="27432"/>
                </a:xfrm>
              </p:grpSpPr>
              <p:sp>
                <p:nvSpPr>
                  <p:cNvPr id="291" name="Oval 290">
                    <a:extLst>
                      <a:ext uri="{FF2B5EF4-FFF2-40B4-BE49-F238E27FC236}">
                        <a16:creationId xmlns:a16="http://schemas.microsoft.com/office/drawing/2014/main" id="{42F2BC9D-B180-4CD2-BCFA-0E2C78BDE75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92" name="Oval 291">
                    <a:extLst>
                      <a:ext uri="{FF2B5EF4-FFF2-40B4-BE49-F238E27FC236}">
                        <a16:creationId xmlns:a16="http://schemas.microsoft.com/office/drawing/2014/main" id="{7F4BD5BE-4DDA-496B-BD69-BEB7B297C6E2}"/>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93" name="Oval 292">
                    <a:extLst>
                      <a:ext uri="{FF2B5EF4-FFF2-40B4-BE49-F238E27FC236}">
                        <a16:creationId xmlns:a16="http://schemas.microsoft.com/office/drawing/2014/main" id="{6FCBADF3-1A11-4607-A107-277EF3C6AD8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55" name="Group 254">
              <a:extLst>
                <a:ext uri="{FF2B5EF4-FFF2-40B4-BE49-F238E27FC236}">
                  <a16:creationId xmlns:a16="http://schemas.microsoft.com/office/drawing/2014/main" id="{4DEF1C0F-3228-42A8-B7FD-164ABD2F3474}"/>
                </a:ext>
              </a:extLst>
            </p:cNvPr>
            <p:cNvGrpSpPr/>
            <p:nvPr/>
          </p:nvGrpSpPr>
          <p:grpSpPr>
            <a:xfrm>
              <a:off x="4125645" y="3286778"/>
              <a:ext cx="523847" cy="120285"/>
              <a:chOff x="4420354" y="3275821"/>
              <a:chExt cx="744771" cy="171013"/>
            </a:xfrm>
          </p:grpSpPr>
          <p:sp useBgFill="1">
            <p:nvSpPr>
              <p:cNvPr id="280" name="Rectangle 279">
                <a:extLst>
                  <a:ext uri="{FF2B5EF4-FFF2-40B4-BE49-F238E27FC236}">
                    <a16:creationId xmlns:a16="http://schemas.microsoft.com/office/drawing/2014/main" id="{860791B3-6D44-49EA-A2A7-9D4F1F83B909}"/>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81" name="Group 280">
                <a:extLst>
                  <a:ext uri="{FF2B5EF4-FFF2-40B4-BE49-F238E27FC236}">
                    <a16:creationId xmlns:a16="http://schemas.microsoft.com/office/drawing/2014/main" id="{D44025FE-2987-4184-BF35-1D73814E035D}"/>
                  </a:ext>
                </a:extLst>
              </p:cNvPr>
              <p:cNvGrpSpPr/>
              <p:nvPr/>
            </p:nvGrpSpPr>
            <p:grpSpPr>
              <a:xfrm>
                <a:off x="4477946" y="3347611"/>
                <a:ext cx="629587" cy="27432"/>
                <a:chOff x="4469567" y="3347611"/>
                <a:chExt cx="629587" cy="27432"/>
              </a:xfrm>
            </p:grpSpPr>
            <p:cxnSp>
              <p:nvCxnSpPr>
                <p:cNvPr id="282" name="Straight Connector 281">
                  <a:extLst>
                    <a:ext uri="{FF2B5EF4-FFF2-40B4-BE49-F238E27FC236}">
                      <a16:creationId xmlns:a16="http://schemas.microsoft.com/office/drawing/2014/main" id="{B3CE0DA8-72EA-4820-868A-D289E1EE01A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83" name="Group 282">
                  <a:extLst>
                    <a:ext uri="{FF2B5EF4-FFF2-40B4-BE49-F238E27FC236}">
                      <a16:creationId xmlns:a16="http://schemas.microsoft.com/office/drawing/2014/main" id="{D8D88C9A-E3EF-475A-8E86-87AA36DB7F22}"/>
                    </a:ext>
                  </a:extLst>
                </p:cNvPr>
                <p:cNvGrpSpPr/>
                <p:nvPr/>
              </p:nvGrpSpPr>
              <p:grpSpPr>
                <a:xfrm>
                  <a:off x="4469567" y="3347611"/>
                  <a:ext cx="130678" cy="27432"/>
                  <a:chOff x="4469567" y="3339387"/>
                  <a:chExt cx="130678" cy="27432"/>
                </a:xfrm>
              </p:grpSpPr>
              <p:sp>
                <p:nvSpPr>
                  <p:cNvPr id="284" name="Oval 283">
                    <a:extLst>
                      <a:ext uri="{FF2B5EF4-FFF2-40B4-BE49-F238E27FC236}">
                        <a16:creationId xmlns:a16="http://schemas.microsoft.com/office/drawing/2014/main" id="{C5BE7BED-1348-4048-9944-1D953F24D85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85" name="Oval 284">
                    <a:extLst>
                      <a:ext uri="{FF2B5EF4-FFF2-40B4-BE49-F238E27FC236}">
                        <a16:creationId xmlns:a16="http://schemas.microsoft.com/office/drawing/2014/main" id="{6E254F6C-85FE-4D21-A535-C9870481F663}"/>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86" name="Oval 285">
                    <a:extLst>
                      <a:ext uri="{FF2B5EF4-FFF2-40B4-BE49-F238E27FC236}">
                        <a16:creationId xmlns:a16="http://schemas.microsoft.com/office/drawing/2014/main" id="{75F90F3D-A507-4538-BFFB-EDEAFA31F12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56" name="Group 255">
              <a:extLst>
                <a:ext uri="{FF2B5EF4-FFF2-40B4-BE49-F238E27FC236}">
                  <a16:creationId xmlns:a16="http://schemas.microsoft.com/office/drawing/2014/main" id="{8A2F5F55-40E0-4249-B13C-2B4A33537B05}"/>
                </a:ext>
              </a:extLst>
            </p:cNvPr>
            <p:cNvGrpSpPr/>
            <p:nvPr/>
          </p:nvGrpSpPr>
          <p:grpSpPr>
            <a:xfrm>
              <a:off x="4125645" y="3162014"/>
              <a:ext cx="523847" cy="120285"/>
              <a:chOff x="4420354" y="3275821"/>
              <a:chExt cx="744771" cy="171013"/>
            </a:xfrm>
          </p:grpSpPr>
          <p:sp useBgFill="1">
            <p:nvSpPr>
              <p:cNvPr id="273" name="Rectangle 272">
                <a:extLst>
                  <a:ext uri="{FF2B5EF4-FFF2-40B4-BE49-F238E27FC236}">
                    <a16:creationId xmlns:a16="http://schemas.microsoft.com/office/drawing/2014/main" id="{777E3A62-77FB-4F08-848E-731BEA521E17}"/>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74" name="Group 273">
                <a:extLst>
                  <a:ext uri="{FF2B5EF4-FFF2-40B4-BE49-F238E27FC236}">
                    <a16:creationId xmlns:a16="http://schemas.microsoft.com/office/drawing/2014/main" id="{A4F19DD6-A431-4A84-8B14-5812BA065305}"/>
                  </a:ext>
                </a:extLst>
              </p:cNvPr>
              <p:cNvGrpSpPr/>
              <p:nvPr/>
            </p:nvGrpSpPr>
            <p:grpSpPr>
              <a:xfrm>
                <a:off x="4477946" y="3347611"/>
                <a:ext cx="629587" cy="27432"/>
                <a:chOff x="4469567" y="3347611"/>
                <a:chExt cx="629587" cy="27432"/>
              </a:xfrm>
            </p:grpSpPr>
            <p:cxnSp>
              <p:nvCxnSpPr>
                <p:cNvPr id="275" name="Straight Connector 274">
                  <a:extLst>
                    <a:ext uri="{FF2B5EF4-FFF2-40B4-BE49-F238E27FC236}">
                      <a16:creationId xmlns:a16="http://schemas.microsoft.com/office/drawing/2014/main" id="{211404AF-B282-44C1-9D58-1C8572FB53E0}"/>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6" name="Group 275">
                  <a:extLst>
                    <a:ext uri="{FF2B5EF4-FFF2-40B4-BE49-F238E27FC236}">
                      <a16:creationId xmlns:a16="http://schemas.microsoft.com/office/drawing/2014/main" id="{8BFDF04F-D83F-422D-B68B-B15E084A95B9}"/>
                    </a:ext>
                  </a:extLst>
                </p:cNvPr>
                <p:cNvGrpSpPr/>
                <p:nvPr/>
              </p:nvGrpSpPr>
              <p:grpSpPr>
                <a:xfrm>
                  <a:off x="4469567" y="3347611"/>
                  <a:ext cx="130678" cy="27432"/>
                  <a:chOff x="4469567" y="3339387"/>
                  <a:chExt cx="130678" cy="27432"/>
                </a:xfrm>
              </p:grpSpPr>
              <p:sp>
                <p:nvSpPr>
                  <p:cNvPr id="277" name="Oval 276">
                    <a:extLst>
                      <a:ext uri="{FF2B5EF4-FFF2-40B4-BE49-F238E27FC236}">
                        <a16:creationId xmlns:a16="http://schemas.microsoft.com/office/drawing/2014/main" id="{736236E1-4CB0-42C3-B7F4-4C2E3C6E00D1}"/>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78" name="Oval 277">
                    <a:extLst>
                      <a:ext uri="{FF2B5EF4-FFF2-40B4-BE49-F238E27FC236}">
                        <a16:creationId xmlns:a16="http://schemas.microsoft.com/office/drawing/2014/main" id="{C1486084-AD97-43B6-85AD-2D41A4352594}"/>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79" name="Oval 278">
                    <a:extLst>
                      <a:ext uri="{FF2B5EF4-FFF2-40B4-BE49-F238E27FC236}">
                        <a16:creationId xmlns:a16="http://schemas.microsoft.com/office/drawing/2014/main" id="{BDC933C8-F5D7-44D5-B68E-C1593A8D691E}"/>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57" name="Group 256">
              <a:extLst>
                <a:ext uri="{FF2B5EF4-FFF2-40B4-BE49-F238E27FC236}">
                  <a16:creationId xmlns:a16="http://schemas.microsoft.com/office/drawing/2014/main" id="{0E9B35E5-50A5-495B-A3CF-1B1C8E1D9AF1}"/>
                </a:ext>
              </a:extLst>
            </p:cNvPr>
            <p:cNvGrpSpPr/>
            <p:nvPr/>
          </p:nvGrpSpPr>
          <p:grpSpPr>
            <a:xfrm>
              <a:off x="4125645" y="3037250"/>
              <a:ext cx="523847" cy="120285"/>
              <a:chOff x="4420354" y="3275821"/>
              <a:chExt cx="744771" cy="171013"/>
            </a:xfrm>
          </p:grpSpPr>
          <p:sp useBgFill="1">
            <p:nvSpPr>
              <p:cNvPr id="266" name="Rectangle 265">
                <a:extLst>
                  <a:ext uri="{FF2B5EF4-FFF2-40B4-BE49-F238E27FC236}">
                    <a16:creationId xmlns:a16="http://schemas.microsoft.com/office/drawing/2014/main" id="{D4F5311B-346C-4EC7-B557-D14E29485E68}"/>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7" name="Group 266">
                <a:extLst>
                  <a:ext uri="{FF2B5EF4-FFF2-40B4-BE49-F238E27FC236}">
                    <a16:creationId xmlns:a16="http://schemas.microsoft.com/office/drawing/2014/main" id="{A5860383-A924-474D-A517-9A64D754B95C}"/>
                  </a:ext>
                </a:extLst>
              </p:cNvPr>
              <p:cNvGrpSpPr/>
              <p:nvPr/>
            </p:nvGrpSpPr>
            <p:grpSpPr>
              <a:xfrm>
                <a:off x="4477946" y="3347611"/>
                <a:ext cx="629587" cy="27432"/>
                <a:chOff x="4469567" y="3347611"/>
                <a:chExt cx="629587" cy="27432"/>
              </a:xfrm>
            </p:grpSpPr>
            <p:cxnSp>
              <p:nvCxnSpPr>
                <p:cNvPr id="268" name="Straight Connector 267">
                  <a:extLst>
                    <a:ext uri="{FF2B5EF4-FFF2-40B4-BE49-F238E27FC236}">
                      <a16:creationId xmlns:a16="http://schemas.microsoft.com/office/drawing/2014/main" id="{3C07A72C-F23F-4D2A-A9E9-51E4D3D4C32C}"/>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9" name="Group 268">
                  <a:extLst>
                    <a:ext uri="{FF2B5EF4-FFF2-40B4-BE49-F238E27FC236}">
                      <a16:creationId xmlns:a16="http://schemas.microsoft.com/office/drawing/2014/main" id="{A069309A-9CDA-45FF-B3DE-B853FE08C48A}"/>
                    </a:ext>
                  </a:extLst>
                </p:cNvPr>
                <p:cNvGrpSpPr/>
                <p:nvPr/>
              </p:nvGrpSpPr>
              <p:grpSpPr>
                <a:xfrm>
                  <a:off x="4469567" y="3347611"/>
                  <a:ext cx="130678" cy="27432"/>
                  <a:chOff x="4469567" y="3339387"/>
                  <a:chExt cx="130678" cy="27432"/>
                </a:xfrm>
              </p:grpSpPr>
              <p:sp>
                <p:nvSpPr>
                  <p:cNvPr id="270" name="Oval 269">
                    <a:extLst>
                      <a:ext uri="{FF2B5EF4-FFF2-40B4-BE49-F238E27FC236}">
                        <a16:creationId xmlns:a16="http://schemas.microsoft.com/office/drawing/2014/main" id="{2B725269-EE0C-4DEE-B762-216E3C564FE2}"/>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71" name="Oval 270">
                    <a:extLst>
                      <a:ext uri="{FF2B5EF4-FFF2-40B4-BE49-F238E27FC236}">
                        <a16:creationId xmlns:a16="http://schemas.microsoft.com/office/drawing/2014/main" id="{83B2B673-8E38-46C7-9999-19ED852926B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72" name="Oval 271">
                    <a:extLst>
                      <a:ext uri="{FF2B5EF4-FFF2-40B4-BE49-F238E27FC236}">
                        <a16:creationId xmlns:a16="http://schemas.microsoft.com/office/drawing/2014/main" id="{C9823F4D-F65E-441F-8A75-300F8802F2C2}"/>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58" name="Group 257">
              <a:extLst>
                <a:ext uri="{FF2B5EF4-FFF2-40B4-BE49-F238E27FC236}">
                  <a16:creationId xmlns:a16="http://schemas.microsoft.com/office/drawing/2014/main" id="{CA5F267F-9B89-427E-88F1-EC69FA7DFE33}"/>
                </a:ext>
              </a:extLst>
            </p:cNvPr>
            <p:cNvGrpSpPr/>
            <p:nvPr/>
          </p:nvGrpSpPr>
          <p:grpSpPr>
            <a:xfrm>
              <a:off x="4125645" y="2912487"/>
              <a:ext cx="523847" cy="120285"/>
              <a:chOff x="4420354" y="3275821"/>
              <a:chExt cx="744771" cy="171013"/>
            </a:xfrm>
          </p:grpSpPr>
          <p:sp useBgFill="1">
            <p:nvSpPr>
              <p:cNvPr id="259" name="Rectangle 258">
                <a:extLst>
                  <a:ext uri="{FF2B5EF4-FFF2-40B4-BE49-F238E27FC236}">
                    <a16:creationId xmlns:a16="http://schemas.microsoft.com/office/drawing/2014/main" id="{C6D9A8F7-F913-4A74-8E5D-3D3835B551BF}"/>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0" name="Group 259">
                <a:extLst>
                  <a:ext uri="{FF2B5EF4-FFF2-40B4-BE49-F238E27FC236}">
                    <a16:creationId xmlns:a16="http://schemas.microsoft.com/office/drawing/2014/main" id="{80BE9FD5-A848-4C6F-ACD2-02A4149935AE}"/>
                  </a:ext>
                </a:extLst>
              </p:cNvPr>
              <p:cNvGrpSpPr/>
              <p:nvPr/>
            </p:nvGrpSpPr>
            <p:grpSpPr>
              <a:xfrm>
                <a:off x="4477946" y="3347611"/>
                <a:ext cx="629587" cy="27432"/>
                <a:chOff x="4469567" y="3347611"/>
                <a:chExt cx="629587" cy="27432"/>
              </a:xfrm>
            </p:grpSpPr>
            <p:cxnSp>
              <p:nvCxnSpPr>
                <p:cNvPr id="261" name="Straight Connector 260">
                  <a:extLst>
                    <a:ext uri="{FF2B5EF4-FFF2-40B4-BE49-F238E27FC236}">
                      <a16:creationId xmlns:a16="http://schemas.microsoft.com/office/drawing/2014/main" id="{E4A3AD8E-1889-4BBF-B632-99C5E6AA6C5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2" name="Group 261">
                  <a:extLst>
                    <a:ext uri="{FF2B5EF4-FFF2-40B4-BE49-F238E27FC236}">
                      <a16:creationId xmlns:a16="http://schemas.microsoft.com/office/drawing/2014/main" id="{778EA60F-EAA9-4496-80EA-679F9B33B432}"/>
                    </a:ext>
                  </a:extLst>
                </p:cNvPr>
                <p:cNvGrpSpPr/>
                <p:nvPr/>
              </p:nvGrpSpPr>
              <p:grpSpPr>
                <a:xfrm>
                  <a:off x="4469567" y="3347611"/>
                  <a:ext cx="130678" cy="27432"/>
                  <a:chOff x="4469567" y="3339387"/>
                  <a:chExt cx="130678" cy="27432"/>
                </a:xfrm>
              </p:grpSpPr>
              <p:sp>
                <p:nvSpPr>
                  <p:cNvPr id="263" name="Oval 262">
                    <a:extLst>
                      <a:ext uri="{FF2B5EF4-FFF2-40B4-BE49-F238E27FC236}">
                        <a16:creationId xmlns:a16="http://schemas.microsoft.com/office/drawing/2014/main" id="{4C41297C-E5AB-4ABA-A166-75AB0BD2E4B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64" name="Oval 263">
                    <a:extLst>
                      <a:ext uri="{FF2B5EF4-FFF2-40B4-BE49-F238E27FC236}">
                        <a16:creationId xmlns:a16="http://schemas.microsoft.com/office/drawing/2014/main" id="{699D029F-E8F3-4D2D-8D30-CD320205F404}"/>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65" name="Oval 264">
                    <a:extLst>
                      <a:ext uri="{FF2B5EF4-FFF2-40B4-BE49-F238E27FC236}">
                        <a16:creationId xmlns:a16="http://schemas.microsoft.com/office/drawing/2014/main" id="{72CE8F82-4307-48B6-A088-A0B6D57386BF}"/>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301" name="Group 300">
            <a:extLst>
              <a:ext uri="{FF2B5EF4-FFF2-40B4-BE49-F238E27FC236}">
                <a16:creationId xmlns:a16="http://schemas.microsoft.com/office/drawing/2014/main" id="{40B87923-A611-4D34-84F8-B78FFEF6C358}"/>
              </a:ext>
            </a:extLst>
          </p:cNvPr>
          <p:cNvGrpSpPr/>
          <p:nvPr/>
        </p:nvGrpSpPr>
        <p:grpSpPr>
          <a:xfrm>
            <a:off x="7145421" y="3107278"/>
            <a:ext cx="755154" cy="1367996"/>
            <a:chOff x="4125645" y="2912487"/>
            <a:chExt cx="523847" cy="744104"/>
          </a:xfrm>
        </p:grpSpPr>
        <p:grpSp>
          <p:nvGrpSpPr>
            <p:cNvPr id="302" name="Group 301">
              <a:extLst>
                <a:ext uri="{FF2B5EF4-FFF2-40B4-BE49-F238E27FC236}">
                  <a16:creationId xmlns:a16="http://schemas.microsoft.com/office/drawing/2014/main" id="{5CE98B91-5853-480A-A9A6-1ADEA4472839}"/>
                </a:ext>
              </a:extLst>
            </p:cNvPr>
            <p:cNvGrpSpPr/>
            <p:nvPr/>
          </p:nvGrpSpPr>
          <p:grpSpPr>
            <a:xfrm>
              <a:off x="4125645" y="3536306"/>
              <a:ext cx="523847" cy="120285"/>
              <a:chOff x="4420354" y="3275821"/>
              <a:chExt cx="744771" cy="171013"/>
            </a:xfrm>
          </p:grpSpPr>
          <p:sp useBgFill="1">
            <p:nvSpPr>
              <p:cNvPr id="343" name="Rectangle 342">
                <a:extLst>
                  <a:ext uri="{FF2B5EF4-FFF2-40B4-BE49-F238E27FC236}">
                    <a16:creationId xmlns:a16="http://schemas.microsoft.com/office/drawing/2014/main" id="{DE6168F9-938E-41BD-B349-5C4C4F6EF1F0}"/>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44" name="Group 343">
                <a:extLst>
                  <a:ext uri="{FF2B5EF4-FFF2-40B4-BE49-F238E27FC236}">
                    <a16:creationId xmlns:a16="http://schemas.microsoft.com/office/drawing/2014/main" id="{8FE078AA-F9B7-4560-AF0F-C397FEC77D75}"/>
                  </a:ext>
                </a:extLst>
              </p:cNvPr>
              <p:cNvGrpSpPr/>
              <p:nvPr/>
            </p:nvGrpSpPr>
            <p:grpSpPr>
              <a:xfrm>
                <a:off x="4477946" y="3347611"/>
                <a:ext cx="629587" cy="27432"/>
                <a:chOff x="4469567" y="3347611"/>
                <a:chExt cx="629587" cy="27432"/>
              </a:xfrm>
            </p:grpSpPr>
            <p:cxnSp>
              <p:nvCxnSpPr>
                <p:cNvPr id="345" name="Straight Connector 344">
                  <a:extLst>
                    <a:ext uri="{FF2B5EF4-FFF2-40B4-BE49-F238E27FC236}">
                      <a16:creationId xmlns:a16="http://schemas.microsoft.com/office/drawing/2014/main" id="{B3734D84-A565-4732-A881-A13E5B62D5B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46" name="Group 345">
                  <a:extLst>
                    <a:ext uri="{FF2B5EF4-FFF2-40B4-BE49-F238E27FC236}">
                      <a16:creationId xmlns:a16="http://schemas.microsoft.com/office/drawing/2014/main" id="{163E26F0-7D3A-456B-9855-DA3278625EF9}"/>
                    </a:ext>
                  </a:extLst>
                </p:cNvPr>
                <p:cNvGrpSpPr/>
                <p:nvPr/>
              </p:nvGrpSpPr>
              <p:grpSpPr>
                <a:xfrm>
                  <a:off x="4469567" y="3347611"/>
                  <a:ext cx="130678" cy="27432"/>
                  <a:chOff x="4469567" y="3339387"/>
                  <a:chExt cx="130678" cy="27432"/>
                </a:xfrm>
              </p:grpSpPr>
              <p:sp>
                <p:nvSpPr>
                  <p:cNvPr id="347" name="Oval 346">
                    <a:extLst>
                      <a:ext uri="{FF2B5EF4-FFF2-40B4-BE49-F238E27FC236}">
                        <a16:creationId xmlns:a16="http://schemas.microsoft.com/office/drawing/2014/main" id="{B27319C8-4FB4-4F4F-BD54-8BFBEF8512E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48" name="Oval 347">
                    <a:extLst>
                      <a:ext uri="{FF2B5EF4-FFF2-40B4-BE49-F238E27FC236}">
                        <a16:creationId xmlns:a16="http://schemas.microsoft.com/office/drawing/2014/main" id="{73218A3F-ABD4-4DDD-90DD-B78945EDE4CB}"/>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49" name="Oval 348">
                    <a:extLst>
                      <a:ext uri="{FF2B5EF4-FFF2-40B4-BE49-F238E27FC236}">
                        <a16:creationId xmlns:a16="http://schemas.microsoft.com/office/drawing/2014/main" id="{F21E9061-F1DC-400A-A422-3BC69E36329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303" name="Group 302">
              <a:extLst>
                <a:ext uri="{FF2B5EF4-FFF2-40B4-BE49-F238E27FC236}">
                  <a16:creationId xmlns:a16="http://schemas.microsoft.com/office/drawing/2014/main" id="{C4DBC307-2647-49AE-9495-30500CD00242}"/>
                </a:ext>
              </a:extLst>
            </p:cNvPr>
            <p:cNvGrpSpPr/>
            <p:nvPr/>
          </p:nvGrpSpPr>
          <p:grpSpPr>
            <a:xfrm>
              <a:off x="4125645" y="3411542"/>
              <a:ext cx="523847" cy="120285"/>
              <a:chOff x="4420354" y="3275821"/>
              <a:chExt cx="744771" cy="171013"/>
            </a:xfrm>
          </p:grpSpPr>
          <p:sp useBgFill="1">
            <p:nvSpPr>
              <p:cNvPr id="336" name="Rectangle 335">
                <a:extLst>
                  <a:ext uri="{FF2B5EF4-FFF2-40B4-BE49-F238E27FC236}">
                    <a16:creationId xmlns:a16="http://schemas.microsoft.com/office/drawing/2014/main" id="{4E065AE3-0F3B-43BA-993C-B1B6B72CFCA4}"/>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37" name="Group 336">
                <a:extLst>
                  <a:ext uri="{FF2B5EF4-FFF2-40B4-BE49-F238E27FC236}">
                    <a16:creationId xmlns:a16="http://schemas.microsoft.com/office/drawing/2014/main" id="{8D67E4DC-AE1E-4AE4-B6C8-F989ED6B8B61}"/>
                  </a:ext>
                </a:extLst>
              </p:cNvPr>
              <p:cNvGrpSpPr/>
              <p:nvPr/>
            </p:nvGrpSpPr>
            <p:grpSpPr>
              <a:xfrm>
                <a:off x="4477946" y="3347611"/>
                <a:ext cx="629587" cy="27432"/>
                <a:chOff x="4469567" y="3347611"/>
                <a:chExt cx="629587" cy="27432"/>
              </a:xfrm>
            </p:grpSpPr>
            <p:cxnSp>
              <p:nvCxnSpPr>
                <p:cNvPr id="338" name="Straight Connector 337">
                  <a:extLst>
                    <a:ext uri="{FF2B5EF4-FFF2-40B4-BE49-F238E27FC236}">
                      <a16:creationId xmlns:a16="http://schemas.microsoft.com/office/drawing/2014/main" id="{4BD06F4C-B357-4F7C-AAA6-3B43C0B61F2F}"/>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39" name="Group 338">
                  <a:extLst>
                    <a:ext uri="{FF2B5EF4-FFF2-40B4-BE49-F238E27FC236}">
                      <a16:creationId xmlns:a16="http://schemas.microsoft.com/office/drawing/2014/main" id="{1EA08A47-27DD-42D8-A6CF-103E7DA9596F}"/>
                    </a:ext>
                  </a:extLst>
                </p:cNvPr>
                <p:cNvGrpSpPr/>
                <p:nvPr/>
              </p:nvGrpSpPr>
              <p:grpSpPr>
                <a:xfrm>
                  <a:off x="4469567" y="3347611"/>
                  <a:ext cx="130678" cy="27432"/>
                  <a:chOff x="4469567" y="3339387"/>
                  <a:chExt cx="130678" cy="27432"/>
                </a:xfrm>
              </p:grpSpPr>
              <p:sp>
                <p:nvSpPr>
                  <p:cNvPr id="340" name="Oval 339">
                    <a:extLst>
                      <a:ext uri="{FF2B5EF4-FFF2-40B4-BE49-F238E27FC236}">
                        <a16:creationId xmlns:a16="http://schemas.microsoft.com/office/drawing/2014/main" id="{2256429B-6F50-485A-878C-D8204E51251E}"/>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41" name="Oval 340">
                    <a:extLst>
                      <a:ext uri="{FF2B5EF4-FFF2-40B4-BE49-F238E27FC236}">
                        <a16:creationId xmlns:a16="http://schemas.microsoft.com/office/drawing/2014/main" id="{00718B97-FCA7-4DDA-9BD5-F9B6B33D5CB0}"/>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42" name="Oval 341">
                    <a:extLst>
                      <a:ext uri="{FF2B5EF4-FFF2-40B4-BE49-F238E27FC236}">
                        <a16:creationId xmlns:a16="http://schemas.microsoft.com/office/drawing/2014/main" id="{EAEE8F8F-295B-4466-811D-E3D938BB8E2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304" name="Group 303">
              <a:extLst>
                <a:ext uri="{FF2B5EF4-FFF2-40B4-BE49-F238E27FC236}">
                  <a16:creationId xmlns:a16="http://schemas.microsoft.com/office/drawing/2014/main" id="{7293384B-F3FF-427E-9B1D-2F5EF44F2C25}"/>
                </a:ext>
              </a:extLst>
            </p:cNvPr>
            <p:cNvGrpSpPr/>
            <p:nvPr/>
          </p:nvGrpSpPr>
          <p:grpSpPr>
            <a:xfrm>
              <a:off x="4125645" y="3286778"/>
              <a:ext cx="523847" cy="120285"/>
              <a:chOff x="4420354" y="3275821"/>
              <a:chExt cx="744771" cy="171013"/>
            </a:xfrm>
          </p:grpSpPr>
          <p:sp useBgFill="1">
            <p:nvSpPr>
              <p:cNvPr id="329" name="Rectangle 328">
                <a:extLst>
                  <a:ext uri="{FF2B5EF4-FFF2-40B4-BE49-F238E27FC236}">
                    <a16:creationId xmlns:a16="http://schemas.microsoft.com/office/drawing/2014/main" id="{270A16DA-6F29-4DF0-9264-52F2487AE01D}"/>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30" name="Group 329">
                <a:extLst>
                  <a:ext uri="{FF2B5EF4-FFF2-40B4-BE49-F238E27FC236}">
                    <a16:creationId xmlns:a16="http://schemas.microsoft.com/office/drawing/2014/main" id="{85243CB1-97CF-4EA5-8AE0-E1A1EFF3B38E}"/>
                  </a:ext>
                </a:extLst>
              </p:cNvPr>
              <p:cNvGrpSpPr/>
              <p:nvPr/>
            </p:nvGrpSpPr>
            <p:grpSpPr>
              <a:xfrm>
                <a:off x="4477946" y="3347611"/>
                <a:ext cx="629587" cy="27432"/>
                <a:chOff x="4469567" y="3347611"/>
                <a:chExt cx="629587" cy="27432"/>
              </a:xfrm>
            </p:grpSpPr>
            <p:cxnSp>
              <p:nvCxnSpPr>
                <p:cNvPr id="331" name="Straight Connector 330">
                  <a:extLst>
                    <a:ext uri="{FF2B5EF4-FFF2-40B4-BE49-F238E27FC236}">
                      <a16:creationId xmlns:a16="http://schemas.microsoft.com/office/drawing/2014/main" id="{81A397CE-5A02-4CE4-ADC2-8552B88D518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32" name="Group 331">
                  <a:extLst>
                    <a:ext uri="{FF2B5EF4-FFF2-40B4-BE49-F238E27FC236}">
                      <a16:creationId xmlns:a16="http://schemas.microsoft.com/office/drawing/2014/main" id="{F2565454-7F32-4ED3-B82E-5881DC49229C}"/>
                    </a:ext>
                  </a:extLst>
                </p:cNvPr>
                <p:cNvGrpSpPr/>
                <p:nvPr/>
              </p:nvGrpSpPr>
              <p:grpSpPr>
                <a:xfrm>
                  <a:off x="4469567" y="3347611"/>
                  <a:ext cx="130678" cy="27432"/>
                  <a:chOff x="4469567" y="3339387"/>
                  <a:chExt cx="130678" cy="27432"/>
                </a:xfrm>
              </p:grpSpPr>
              <p:sp>
                <p:nvSpPr>
                  <p:cNvPr id="333" name="Oval 332">
                    <a:extLst>
                      <a:ext uri="{FF2B5EF4-FFF2-40B4-BE49-F238E27FC236}">
                        <a16:creationId xmlns:a16="http://schemas.microsoft.com/office/drawing/2014/main" id="{5B520024-88CC-4CBF-85B0-9CFABDE2CA8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34" name="Oval 333">
                    <a:extLst>
                      <a:ext uri="{FF2B5EF4-FFF2-40B4-BE49-F238E27FC236}">
                        <a16:creationId xmlns:a16="http://schemas.microsoft.com/office/drawing/2014/main" id="{9CEC2CB7-01A6-45E5-90AA-CD5038962FC1}"/>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35" name="Oval 334">
                    <a:extLst>
                      <a:ext uri="{FF2B5EF4-FFF2-40B4-BE49-F238E27FC236}">
                        <a16:creationId xmlns:a16="http://schemas.microsoft.com/office/drawing/2014/main" id="{8B6F20AC-D50D-45C9-A980-4AECAD638C05}"/>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305" name="Group 304">
              <a:extLst>
                <a:ext uri="{FF2B5EF4-FFF2-40B4-BE49-F238E27FC236}">
                  <a16:creationId xmlns:a16="http://schemas.microsoft.com/office/drawing/2014/main" id="{FD1F50CB-E79E-4C6B-87C0-7D1115B232E8}"/>
                </a:ext>
              </a:extLst>
            </p:cNvPr>
            <p:cNvGrpSpPr/>
            <p:nvPr/>
          </p:nvGrpSpPr>
          <p:grpSpPr>
            <a:xfrm>
              <a:off x="4125645" y="3162014"/>
              <a:ext cx="523847" cy="120285"/>
              <a:chOff x="4420354" y="3275821"/>
              <a:chExt cx="744771" cy="171013"/>
            </a:xfrm>
          </p:grpSpPr>
          <p:sp useBgFill="1">
            <p:nvSpPr>
              <p:cNvPr id="322" name="Rectangle 321">
                <a:extLst>
                  <a:ext uri="{FF2B5EF4-FFF2-40B4-BE49-F238E27FC236}">
                    <a16:creationId xmlns:a16="http://schemas.microsoft.com/office/drawing/2014/main" id="{6CE65E9C-4AE2-4AA8-A960-4D9A9D76091C}"/>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23" name="Group 322">
                <a:extLst>
                  <a:ext uri="{FF2B5EF4-FFF2-40B4-BE49-F238E27FC236}">
                    <a16:creationId xmlns:a16="http://schemas.microsoft.com/office/drawing/2014/main" id="{B6E0E999-F878-4B2E-9575-6FAD8FB286F8}"/>
                  </a:ext>
                </a:extLst>
              </p:cNvPr>
              <p:cNvGrpSpPr/>
              <p:nvPr/>
            </p:nvGrpSpPr>
            <p:grpSpPr>
              <a:xfrm>
                <a:off x="4477946" y="3347611"/>
                <a:ext cx="629587" cy="27432"/>
                <a:chOff x="4469567" y="3347611"/>
                <a:chExt cx="629587" cy="27432"/>
              </a:xfrm>
            </p:grpSpPr>
            <p:cxnSp>
              <p:nvCxnSpPr>
                <p:cNvPr id="324" name="Straight Connector 323">
                  <a:extLst>
                    <a:ext uri="{FF2B5EF4-FFF2-40B4-BE49-F238E27FC236}">
                      <a16:creationId xmlns:a16="http://schemas.microsoft.com/office/drawing/2014/main" id="{A698016C-C834-416E-BE7B-0AF4BBEE67D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25" name="Group 324">
                  <a:extLst>
                    <a:ext uri="{FF2B5EF4-FFF2-40B4-BE49-F238E27FC236}">
                      <a16:creationId xmlns:a16="http://schemas.microsoft.com/office/drawing/2014/main" id="{7FB8FB24-8C59-43C8-B498-91DB14A2D08F}"/>
                    </a:ext>
                  </a:extLst>
                </p:cNvPr>
                <p:cNvGrpSpPr/>
                <p:nvPr/>
              </p:nvGrpSpPr>
              <p:grpSpPr>
                <a:xfrm>
                  <a:off x="4469567" y="3347611"/>
                  <a:ext cx="130678" cy="27432"/>
                  <a:chOff x="4469567" y="3339387"/>
                  <a:chExt cx="130678" cy="27432"/>
                </a:xfrm>
              </p:grpSpPr>
              <p:sp>
                <p:nvSpPr>
                  <p:cNvPr id="326" name="Oval 325">
                    <a:extLst>
                      <a:ext uri="{FF2B5EF4-FFF2-40B4-BE49-F238E27FC236}">
                        <a16:creationId xmlns:a16="http://schemas.microsoft.com/office/drawing/2014/main" id="{EDC8BE85-F2B2-487C-8E72-5F11CE0DA2C2}"/>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27" name="Oval 326">
                    <a:extLst>
                      <a:ext uri="{FF2B5EF4-FFF2-40B4-BE49-F238E27FC236}">
                        <a16:creationId xmlns:a16="http://schemas.microsoft.com/office/drawing/2014/main" id="{F68F1737-7D74-4EB0-B1C7-B2869EC908EA}"/>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28" name="Oval 327">
                    <a:extLst>
                      <a:ext uri="{FF2B5EF4-FFF2-40B4-BE49-F238E27FC236}">
                        <a16:creationId xmlns:a16="http://schemas.microsoft.com/office/drawing/2014/main" id="{93369A6C-E0BE-4BCC-9A88-12A991CA9F02}"/>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306" name="Group 305">
              <a:extLst>
                <a:ext uri="{FF2B5EF4-FFF2-40B4-BE49-F238E27FC236}">
                  <a16:creationId xmlns:a16="http://schemas.microsoft.com/office/drawing/2014/main" id="{E9933C3F-A32E-4C7C-A835-98A0BEF1CEDC}"/>
                </a:ext>
              </a:extLst>
            </p:cNvPr>
            <p:cNvGrpSpPr/>
            <p:nvPr/>
          </p:nvGrpSpPr>
          <p:grpSpPr>
            <a:xfrm>
              <a:off x="4125645" y="3037250"/>
              <a:ext cx="523847" cy="120285"/>
              <a:chOff x="4420354" y="3275821"/>
              <a:chExt cx="744771" cy="171013"/>
            </a:xfrm>
          </p:grpSpPr>
          <p:sp useBgFill="1">
            <p:nvSpPr>
              <p:cNvPr id="315" name="Rectangle 314">
                <a:extLst>
                  <a:ext uri="{FF2B5EF4-FFF2-40B4-BE49-F238E27FC236}">
                    <a16:creationId xmlns:a16="http://schemas.microsoft.com/office/drawing/2014/main" id="{F18ADB9F-1354-4F6E-8B03-4CEC7EBDAA25}"/>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16" name="Group 315">
                <a:extLst>
                  <a:ext uri="{FF2B5EF4-FFF2-40B4-BE49-F238E27FC236}">
                    <a16:creationId xmlns:a16="http://schemas.microsoft.com/office/drawing/2014/main" id="{1D4579C2-036C-4726-8B4E-C9329A61BFC3}"/>
                  </a:ext>
                </a:extLst>
              </p:cNvPr>
              <p:cNvGrpSpPr/>
              <p:nvPr/>
            </p:nvGrpSpPr>
            <p:grpSpPr>
              <a:xfrm>
                <a:off x="4477946" y="3347611"/>
                <a:ext cx="629587" cy="27432"/>
                <a:chOff x="4469567" y="3347611"/>
                <a:chExt cx="629587" cy="27432"/>
              </a:xfrm>
            </p:grpSpPr>
            <p:cxnSp>
              <p:nvCxnSpPr>
                <p:cNvPr id="317" name="Straight Connector 316">
                  <a:extLst>
                    <a:ext uri="{FF2B5EF4-FFF2-40B4-BE49-F238E27FC236}">
                      <a16:creationId xmlns:a16="http://schemas.microsoft.com/office/drawing/2014/main" id="{D1700B70-D35B-4FB9-84AB-1EE4E6237694}"/>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8" name="Group 317">
                  <a:extLst>
                    <a:ext uri="{FF2B5EF4-FFF2-40B4-BE49-F238E27FC236}">
                      <a16:creationId xmlns:a16="http://schemas.microsoft.com/office/drawing/2014/main" id="{C477F8E6-04AD-4CE9-AE4D-815B2DF464A1}"/>
                    </a:ext>
                  </a:extLst>
                </p:cNvPr>
                <p:cNvGrpSpPr/>
                <p:nvPr/>
              </p:nvGrpSpPr>
              <p:grpSpPr>
                <a:xfrm>
                  <a:off x="4469567" y="3347611"/>
                  <a:ext cx="130678" cy="27432"/>
                  <a:chOff x="4469567" y="3339387"/>
                  <a:chExt cx="130678" cy="27432"/>
                </a:xfrm>
              </p:grpSpPr>
              <p:sp>
                <p:nvSpPr>
                  <p:cNvPr id="319" name="Oval 318">
                    <a:extLst>
                      <a:ext uri="{FF2B5EF4-FFF2-40B4-BE49-F238E27FC236}">
                        <a16:creationId xmlns:a16="http://schemas.microsoft.com/office/drawing/2014/main" id="{B9F12B8F-E198-47DD-8B0B-5EF2E5C6B4C3}"/>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20" name="Oval 319">
                    <a:extLst>
                      <a:ext uri="{FF2B5EF4-FFF2-40B4-BE49-F238E27FC236}">
                        <a16:creationId xmlns:a16="http://schemas.microsoft.com/office/drawing/2014/main" id="{0D61886B-5CFF-4DE1-BDB6-962882A1347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21" name="Oval 320">
                    <a:extLst>
                      <a:ext uri="{FF2B5EF4-FFF2-40B4-BE49-F238E27FC236}">
                        <a16:creationId xmlns:a16="http://schemas.microsoft.com/office/drawing/2014/main" id="{CF6E2645-C97D-4B85-8640-79FF892BCB4F}"/>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307" name="Group 306">
              <a:extLst>
                <a:ext uri="{FF2B5EF4-FFF2-40B4-BE49-F238E27FC236}">
                  <a16:creationId xmlns:a16="http://schemas.microsoft.com/office/drawing/2014/main" id="{455ABD58-51AE-4669-917D-6EA2C3CE1C66}"/>
                </a:ext>
              </a:extLst>
            </p:cNvPr>
            <p:cNvGrpSpPr/>
            <p:nvPr/>
          </p:nvGrpSpPr>
          <p:grpSpPr>
            <a:xfrm>
              <a:off x="4125645" y="2912487"/>
              <a:ext cx="523847" cy="120285"/>
              <a:chOff x="4420354" y="3275821"/>
              <a:chExt cx="744771" cy="171013"/>
            </a:xfrm>
          </p:grpSpPr>
          <p:sp useBgFill="1">
            <p:nvSpPr>
              <p:cNvPr id="308" name="Rectangle 307">
                <a:extLst>
                  <a:ext uri="{FF2B5EF4-FFF2-40B4-BE49-F238E27FC236}">
                    <a16:creationId xmlns:a16="http://schemas.microsoft.com/office/drawing/2014/main" id="{652C95DB-0DDA-4011-A975-F8AB5972DAED}"/>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09" name="Group 308">
                <a:extLst>
                  <a:ext uri="{FF2B5EF4-FFF2-40B4-BE49-F238E27FC236}">
                    <a16:creationId xmlns:a16="http://schemas.microsoft.com/office/drawing/2014/main" id="{805DB083-D7C7-4652-B609-5E359F6FA6BC}"/>
                  </a:ext>
                </a:extLst>
              </p:cNvPr>
              <p:cNvGrpSpPr/>
              <p:nvPr/>
            </p:nvGrpSpPr>
            <p:grpSpPr>
              <a:xfrm>
                <a:off x="4477946" y="3347611"/>
                <a:ext cx="629587" cy="27432"/>
                <a:chOff x="4469567" y="3347611"/>
                <a:chExt cx="629587" cy="27432"/>
              </a:xfrm>
            </p:grpSpPr>
            <p:cxnSp>
              <p:nvCxnSpPr>
                <p:cNvPr id="310" name="Straight Connector 309">
                  <a:extLst>
                    <a:ext uri="{FF2B5EF4-FFF2-40B4-BE49-F238E27FC236}">
                      <a16:creationId xmlns:a16="http://schemas.microsoft.com/office/drawing/2014/main" id="{20440CED-E78B-4E89-A0E4-31B0C6ACF58A}"/>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1" name="Group 310">
                  <a:extLst>
                    <a:ext uri="{FF2B5EF4-FFF2-40B4-BE49-F238E27FC236}">
                      <a16:creationId xmlns:a16="http://schemas.microsoft.com/office/drawing/2014/main" id="{B7D3C5AD-3F56-4992-AA8D-3D60EA04B4A4}"/>
                    </a:ext>
                  </a:extLst>
                </p:cNvPr>
                <p:cNvGrpSpPr/>
                <p:nvPr/>
              </p:nvGrpSpPr>
              <p:grpSpPr>
                <a:xfrm>
                  <a:off x="4469567" y="3347611"/>
                  <a:ext cx="130678" cy="27432"/>
                  <a:chOff x="4469567" y="3339387"/>
                  <a:chExt cx="130678" cy="27432"/>
                </a:xfrm>
              </p:grpSpPr>
              <p:sp>
                <p:nvSpPr>
                  <p:cNvPr id="312" name="Oval 311">
                    <a:extLst>
                      <a:ext uri="{FF2B5EF4-FFF2-40B4-BE49-F238E27FC236}">
                        <a16:creationId xmlns:a16="http://schemas.microsoft.com/office/drawing/2014/main" id="{3DBD39FA-532D-46A3-A793-72AE19DD848E}"/>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13" name="Oval 312">
                    <a:extLst>
                      <a:ext uri="{FF2B5EF4-FFF2-40B4-BE49-F238E27FC236}">
                        <a16:creationId xmlns:a16="http://schemas.microsoft.com/office/drawing/2014/main" id="{96EF3189-6C44-49CF-9E2A-EAD5A9303F58}"/>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14" name="Oval 313">
                    <a:extLst>
                      <a:ext uri="{FF2B5EF4-FFF2-40B4-BE49-F238E27FC236}">
                        <a16:creationId xmlns:a16="http://schemas.microsoft.com/office/drawing/2014/main" id="{D1BC9AE8-FD87-4DFD-B19F-6BAAABADAF50}"/>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399" name="Group 398">
            <a:extLst>
              <a:ext uri="{FF2B5EF4-FFF2-40B4-BE49-F238E27FC236}">
                <a16:creationId xmlns:a16="http://schemas.microsoft.com/office/drawing/2014/main" id="{8AA2CFBE-175F-4552-945E-2F5511796461}"/>
              </a:ext>
            </a:extLst>
          </p:cNvPr>
          <p:cNvGrpSpPr/>
          <p:nvPr/>
        </p:nvGrpSpPr>
        <p:grpSpPr>
          <a:xfrm>
            <a:off x="8125030" y="3107278"/>
            <a:ext cx="755154" cy="1367996"/>
            <a:chOff x="4125645" y="2912487"/>
            <a:chExt cx="523847" cy="744104"/>
          </a:xfrm>
        </p:grpSpPr>
        <p:grpSp>
          <p:nvGrpSpPr>
            <p:cNvPr id="400" name="Group 399">
              <a:extLst>
                <a:ext uri="{FF2B5EF4-FFF2-40B4-BE49-F238E27FC236}">
                  <a16:creationId xmlns:a16="http://schemas.microsoft.com/office/drawing/2014/main" id="{BE819B20-6EB1-419C-8DB4-1660A545DE6C}"/>
                </a:ext>
              </a:extLst>
            </p:cNvPr>
            <p:cNvGrpSpPr/>
            <p:nvPr/>
          </p:nvGrpSpPr>
          <p:grpSpPr>
            <a:xfrm>
              <a:off x="4125645" y="3536306"/>
              <a:ext cx="523847" cy="120285"/>
              <a:chOff x="4420354" y="3275821"/>
              <a:chExt cx="744771" cy="171013"/>
            </a:xfrm>
          </p:grpSpPr>
          <p:sp useBgFill="1">
            <p:nvSpPr>
              <p:cNvPr id="441" name="Rectangle 440">
                <a:extLst>
                  <a:ext uri="{FF2B5EF4-FFF2-40B4-BE49-F238E27FC236}">
                    <a16:creationId xmlns:a16="http://schemas.microsoft.com/office/drawing/2014/main" id="{BA6C3DF3-EAEA-4FF5-99D4-AE5B6F3445EB}"/>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42" name="Group 441">
                <a:extLst>
                  <a:ext uri="{FF2B5EF4-FFF2-40B4-BE49-F238E27FC236}">
                    <a16:creationId xmlns:a16="http://schemas.microsoft.com/office/drawing/2014/main" id="{E46F1949-ED19-4A71-94B2-499DA1155850}"/>
                  </a:ext>
                </a:extLst>
              </p:cNvPr>
              <p:cNvGrpSpPr/>
              <p:nvPr/>
            </p:nvGrpSpPr>
            <p:grpSpPr>
              <a:xfrm>
                <a:off x="4477946" y="3347611"/>
                <a:ext cx="629587" cy="27432"/>
                <a:chOff x="4469567" y="3347611"/>
                <a:chExt cx="629587" cy="27432"/>
              </a:xfrm>
            </p:grpSpPr>
            <p:cxnSp>
              <p:nvCxnSpPr>
                <p:cNvPr id="443" name="Straight Connector 442">
                  <a:extLst>
                    <a:ext uri="{FF2B5EF4-FFF2-40B4-BE49-F238E27FC236}">
                      <a16:creationId xmlns:a16="http://schemas.microsoft.com/office/drawing/2014/main" id="{B38119D8-3188-41CF-A3CB-645A72C547D9}"/>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44" name="Group 443">
                  <a:extLst>
                    <a:ext uri="{FF2B5EF4-FFF2-40B4-BE49-F238E27FC236}">
                      <a16:creationId xmlns:a16="http://schemas.microsoft.com/office/drawing/2014/main" id="{C2FCB49D-4D0A-44CA-BE8F-D5BD111A7AC3}"/>
                    </a:ext>
                  </a:extLst>
                </p:cNvPr>
                <p:cNvGrpSpPr/>
                <p:nvPr/>
              </p:nvGrpSpPr>
              <p:grpSpPr>
                <a:xfrm>
                  <a:off x="4469567" y="3347611"/>
                  <a:ext cx="130678" cy="27432"/>
                  <a:chOff x="4469567" y="3339387"/>
                  <a:chExt cx="130678" cy="27432"/>
                </a:xfrm>
              </p:grpSpPr>
              <p:sp>
                <p:nvSpPr>
                  <p:cNvPr id="445" name="Oval 444">
                    <a:extLst>
                      <a:ext uri="{FF2B5EF4-FFF2-40B4-BE49-F238E27FC236}">
                        <a16:creationId xmlns:a16="http://schemas.microsoft.com/office/drawing/2014/main" id="{B7918EF1-5558-4876-A2C1-9B144478430C}"/>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46" name="Oval 445">
                    <a:extLst>
                      <a:ext uri="{FF2B5EF4-FFF2-40B4-BE49-F238E27FC236}">
                        <a16:creationId xmlns:a16="http://schemas.microsoft.com/office/drawing/2014/main" id="{DF9F3079-6773-4F75-8A2C-441EC6C4CFB0}"/>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47" name="Oval 446">
                    <a:extLst>
                      <a:ext uri="{FF2B5EF4-FFF2-40B4-BE49-F238E27FC236}">
                        <a16:creationId xmlns:a16="http://schemas.microsoft.com/office/drawing/2014/main" id="{82B7E3AB-CF11-4ACE-BE48-C0E4AB01ADCE}"/>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01" name="Group 400">
              <a:extLst>
                <a:ext uri="{FF2B5EF4-FFF2-40B4-BE49-F238E27FC236}">
                  <a16:creationId xmlns:a16="http://schemas.microsoft.com/office/drawing/2014/main" id="{DD138529-3A5C-466F-B0EE-8E94C63AF121}"/>
                </a:ext>
              </a:extLst>
            </p:cNvPr>
            <p:cNvGrpSpPr/>
            <p:nvPr/>
          </p:nvGrpSpPr>
          <p:grpSpPr>
            <a:xfrm>
              <a:off x="4125645" y="3411542"/>
              <a:ext cx="523847" cy="120285"/>
              <a:chOff x="4420354" y="3275821"/>
              <a:chExt cx="744771" cy="171013"/>
            </a:xfrm>
          </p:grpSpPr>
          <p:sp useBgFill="1">
            <p:nvSpPr>
              <p:cNvPr id="434" name="Rectangle 433">
                <a:extLst>
                  <a:ext uri="{FF2B5EF4-FFF2-40B4-BE49-F238E27FC236}">
                    <a16:creationId xmlns:a16="http://schemas.microsoft.com/office/drawing/2014/main" id="{847F227F-0691-4CB8-8EC9-CFE7ACBAA4F8}"/>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35" name="Group 434">
                <a:extLst>
                  <a:ext uri="{FF2B5EF4-FFF2-40B4-BE49-F238E27FC236}">
                    <a16:creationId xmlns:a16="http://schemas.microsoft.com/office/drawing/2014/main" id="{D45D1BF4-C98A-454A-9AC2-2A4CC8DC6664}"/>
                  </a:ext>
                </a:extLst>
              </p:cNvPr>
              <p:cNvGrpSpPr/>
              <p:nvPr/>
            </p:nvGrpSpPr>
            <p:grpSpPr>
              <a:xfrm>
                <a:off x="4477946" y="3347611"/>
                <a:ext cx="629587" cy="27432"/>
                <a:chOff x="4469567" y="3347611"/>
                <a:chExt cx="629587" cy="27432"/>
              </a:xfrm>
            </p:grpSpPr>
            <p:cxnSp>
              <p:nvCxnSpPr>
                <p:cNvPr id="436" name="Straight Connector 435">
                  <a:extLst>
                    <a:ext uri="{FF2B5EF4-FFF2-40B4-BE49-F238E27FC236}">
                      <a16:creationId xmlns:a16="http://schemas.microsoft.com/office/drawing/2014/main" id="{FD05C26D-4106-43C5-87F7-FDAC8CC516BD}"/>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37" name="Group 436">
                  <a:extLst>
                    <a:ext uri="{FF2B5EF4-FFF2-40B4-BE49-F238E27FC236}">
                      <a16:creationId xmlns:a16="http://schemas.microsoft.com/office/drawing/2014/main" id="{84258589-C1AB-4C98-8FE0-F7AC77B6C621}"/>
                    </a:ext>
                  </a:extLst>
                </p:cNvPr>
                <p:cNvGrpSpPr/>
                <p:nvPr/>
              </p:nvGrpSpPr>
              <p:grpSpPr>
                <a:xfrm>
                  <a:off x="4469567" y="3347611"/>
                  <a:ext cx="130678" cy="27432"/>
                  <a:chOff x="4469567" y="3339387"/>
                  <a:chExt cx="130678" cy="27432"/>
                </a:xfrm>
              </p:grpSpPr>
              <p:sp>
                <p:nvSpPr>
                  <p:cNvPr id="438" name="Oval 437">
                    <a:extLst>
                      <a:ext uri="{FF2B5EF4-FFF2-40B4-BE49-F238E27FC236}">
                        <a16:creationId xmlns:a16="http://schemas.microsoft.com/office/drawing/2014/main" id="{9B83CAE3-3DBF-4512-A60C-A9963FF52229}"/>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39" name="Oval 438">
                    <a:extLst>
                      <a:ext uri="{FF2B5EF4-FFF2-40B4-BE49-F238E27FC236}">
                        <a16:creationId xmlns:a16="http://schemas.microsoft.com/office/drawing/2014/main" id="{41866EB2-8EE1-4ED8-B37C-D336B021B7B0}"/>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40" name="Oval 439">
                    <a:extLst>
                      <a:ext uri="{FF2B5EF4-FFF2-40B4-BE49-F238E27FC236}">
                        <a16:creationId xmlns:a16="http://schemas.microsoft.com/office/drawing/2014/main" id="{3F732EA8-8139-4EA6-9ADF-3370F06C9E06}"/>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02" name="Group 401">
              <a:extLst>
                <a:ext uri="{FF2B5EF4-FFF2-40B4-BE49-F238E27FC236}">
                  <a16:creationId xmlns:a16="http://schemas.microsoft.com/office/drawing/2014/main" id="{FF7A5511-DFB3-4DD0-9AA0-F2706EC6427D}"/>
                </a:ext>
              </a:extLst>
            </p:cNvPr>
            <p:cNvGrpSpPr/>
            <p:nvPr/>
          </p:nvGrpSpPr>
          <p:grpSpPr>
            <a:xfrm>
              <a:off x="4125645" y="3286778"/>
              <a:ext cx="523847" cy="120285"/>
              <a:chOff x="4420354" y="3275821"/>
              <a:chExt cx="744771" cy="171013"/>
            </a:xfrm>
          </p:grpSpPr>
          <p:sp useBgFill="1">
            <p:nvSpPr>
              <p:cNvPr id="427" name="Rectangle 426">
                <a:extLst>
                  <a:ext uri="{FF2B5EF4-FFF2-40B4-BE49-F238E27FC236}">
                    <a16:creationId xmlns:a16="http://schemas.microsoft.com/office/drawing/2014/main" id="{B2A84F03-1E25-4D74-8634-79ED0E2AB49B}"/>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28" name="Group 427">
                <a:extLst>
                  <a:ext uri="{FF2B5EF4-FFF2-40B4-BE49-F238E27FC236}">
                    <a16:creationId xmlns:a16="http://schemas.microsoft.com/office/drawing/2014/main" id="{A8C233FC-C7C1-4FE6-8F85-7840EB1C3EAF}"/>
                  </a:ext>
                </a:extLst>
              </p:cNvPr>
              <p:cNvGrpSpPr/>
              <p:nvPr/>
            </p:nvGrpSpPr>
            <p:grpSpPr>
              <a:xfrm>
                <a:off x="4477946" y="3347611"/>
                <a:ext cx="629587" cy="27432"/>
                <a:chOff x="4469567" y="3347611"/>
                <a:chExt cx="629587" cy="27432"/>
              </a:xfrm>
            </p:grpSpPr>
            <p:cxnSp>
              <p:nvCxnSpPr>
                <p:cNvPr id="429" name="Straight Connector 428">
                  <a:extLst>
                    <a:ext uri="{FF2B5EF4-FFF2-40B4-BE49-F238E27FC236}">
                      <a16:creationId xmlns:a16="http://schemas.microsoft.com/office/drawing/2014/main" id="{2B6536AE-4E74-43FD-B741-77DE02BDF7C7}"/>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30" name="Group 429">
                  <a:extLst>
                    <a:ext uri="{FF2B5EF4-FFF2-40B4-BE49-F238E27FC236}">
                      <a16:creationId xmlns:a16="http://schemas.microsoft.com/office/drawing/2014/main" id="{18605C87-D558-4495-9C4B-396734F6F22C}"/>
                    </a:ext>
                  </a:extLst>
                </p:cNvPr>
                <p:cNvGrpSpPr/>
                <p:nvPr/>
              </p:nvGrpSpPr>
              <p:grpSpPr>
                <a:xfrm>
                  <a:off x="4469567" y="3347611"/>
                  <a:ext cx="130678" cy="27432"/>
                  <a:chOff x="4469567" y="3339387"/>
                  <a:chExt cx="130678" cy="27432"/>
                </a:xfrm>
              </p:grpSpPr>
              <p:sp>
                <p:nvSpPr>
                  <p:cNvPr id="431" name="Oval 430">
                    <a:extLst>
                      <a:ext uri="{FF2B5EF4-FFF2-40B4-BE49-F238E27FC236}">
                        <a16:creationId xmlns:a16="http://schemas.microsoft.com/office/drawing/2014/main" id="{7D292E32-DCA9-4202-83C4-71C9FF3A596F}"/>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32" name="Oval 431">
                    <a:extLst>
                      <a:ext uri="{FF2B5EF4-FFF2-40B4-BE49-F238E27FC236}">
                        <a16:creationId xmlns:a16="http://schemas.microsoft.com/office/drawing/2014/main" id="{B813AADA-ECB2-4E9B-9079-6E40A0BE9E1D}"/>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33" name="Oval 432">
                    <a:extLst>
                      <a:ext uri="{FF2B5EF4-FFF2-40B4-BE49-F238E27FC236}">
                        <a16:creationId xmlns:a16="http://schemas.microsoft.com/office/drawing/2014/main" id="{FCED39BF-8118-46DC-95EE-28E7A9EEF57C}"/>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03" name="Group 402">
              <a:extLst>
                <a:ext uri="{FF2B5EF4-FFF2-40B4-BE49-F238E27FC236}">
                  <a16:creationId xmlns:a16="http://schemas.microsoft.com/office/drawing/2014/main" id="{DF4BD736-5C3C-4F14-8C18-3F1B7A31EDE1}"/>
                </a:ext>
              </a:extLst>
            </p:cNvPr>
            <p:cNvGrpSpPr/>
            <p:nvPr/>
          </p:nvGrpSpPr>
          <p:grpSpPr>
            <a:xfrm>
              <a:off x="4125645" y="3162014"/>
              <a:ext cx="523847" cy="120285"/>
              <a:chOff x="4420354" y="3275821"/>
              <a:chExt cx="744771" cy="171013"/>
            </a:xfrm>
          </p:grpSpPr>
          <p:sp useBgFill="1">
            <p:nvSpPr>
              <p:cNvPr id="420" name="Rectangle 419">
                <a:extLst>
                  <a:ext uri="{FF2B5EF4-FFF2-40B4-BE49-F238E27FC236}">
                    <a16:creationId xmlns:a16="http://schemas.microsoft.com/office/drawing/2014/main" id="{BB9E5D6A-9706-4A9A-A632-2020EA781BA1}"/>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21" name="Group 420">
                <a:extLst>
                  <a:ext uri="{FF2B5EF4-FFF2-40B4-BE49-F238E27FC236}">
                    <a16:creationId xmlns:a16="http://schemas.microsoft.com/office/drawing/2014/main" id="{C0DF8878-8467-4F8C-A8E2-810E187A01CC}"/>
                  </a:ext>
                </a:extLst>
              </p:cNvPr>
              <p:cNvGrpSpPr/>
              <p:nvPr/>
            </p:nvGrpSpPr>
            <p:grpSpPr>
              <a:xfrm>
                <a:off x="4477946" y="3347611"/>
                <a:ext cx="629587" cy="27432"/>
                <a:chOff x="4469567" y="3347611"/>
                <a:chExt cx="629587" cy="27432"/>
              </a:xfrm>
            </p:grpSpPr>
            <p:cxnSp>
              <p:nvCxnSpPr>
                <p:cNvPr id="422" name="Straight Connector 421">
                  <a:extLst>
                    <a:ext uri="{FF2B5EF4-FFF2-40B4-BE49-F238E27FC236}">
                      <a16:creationId xmlns:a16="http://schemas.microsoft.com/office/drawing/2014/main" id="{80E2B1A5-D18E-4ECE-8A0B-48FD4B1D1270}"/>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23" name="Group 422">
                  <a:extLst>
                    <a:ext uri="{FF2B5EF4-FFF2-40B4-BE49-F238E27FC236}">
                      <a16:creationId xmlns:a16="http://schemas.microsoft.com/office/drawing/2014/main" id="{E58C5261-9921-4596-92A4-A16C3E7C5634}"/>
                    </a:ext>
                  </a:extLst>
                </p:cNvPr>
                <p:cNvGrpSpPr/>
                <p:nvPr/>
              </p:nvGrpSpPr>
              <p:grpSpPr>
                <a:xfrm>
                  <a:off x="4469567" y="3347611"/>
                  <a:ext cx="130678" cy="27432"/>
                  <a:chOff x="4469567" y="3339387"/>
                  <a:chExt cx="130678" cy="27432"/>
                </a:xfrm>
              </p:grpSpPr>
              <p:sp>
                <p:nvSpPr>
                  <p:cNvPr id="424" name="Oval 423">
                    <a:extLst>
                      <a:ext uri="{FF2B5EF4-FFF2-40B4-BE49-F238E27FC236}">
                        <a16:creationId xmlns:a16="http://schemas.microsoft.com/office/drawing/2014/main" id="{DAE2D07E-7C33-4DD9-B709-45C4B38DEC65}"/>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5" name="Oval 424">
                    <a:extLst>
                      <a:ext uri="{FF2B5EF4-FFF2-40B4-BE49-F238E27FC236}">
                        <a16:creationId xmlns:a16="http://schemas.microsoft.com/office/drawing/2014/main" id="{96DD611B-0147-4A77-AD02-83DE378BAF16}"/>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6" name="Oval 425">
                    <a:extLst>
                      <a:ext uri="{FF2B5EF4-FFF2-40B4-BE49-F238E27FC236}">
                        <a16:creationId xmlns:a16="http://schemas.microsoft.com/office/drawing/2014/main" id="{BDEB1916-3107-47BA-9AFF-5E46F3817EAA}"/>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04" name="Group 403">
              <a:extLst>
                <a:ext uri="{FF2B5EF4-FFF2-40B4-BE49-F238E27FC236}">
                  <a16:creationId xmlns:a16="http://schemas.microsoft.com/office/drawing/2014/main" id="{8254BAB5-8458-4D59-8F21-85D485BCA8ED}"/>
                </a:ext>
              </a:extLst>
            </p:cNvPr>
            <p:cNvGrpSpPr/>
            <p:nvPr/>
          </p:nvGrpSpPr>
          <p:grpSpPr>
            <a:xfrm>
              <a:off x="4125645" y="3037250"/>
              <a:ext cx="523847" cy="120285"/>
              <a:chOff x="4420354" y="3275821"/>
              <a:chExt cx="744771" cy="171013"/>
            </a:xfrm>
          </p:grpSpPr>
          <p:sp useBgFill="1">
            <p:nvSpPr>
              <p:cNvPr id="413" name="Rectangle 412">
                <a:extLst>
                  <a:ext uri="{FF2B5EF4-FFF2-40B4-BE49-F238E27FC236}">
                    <a16:creationId xmlns:a16="http://schemas.microsoft.com/office/drawing/2014/main" id="{9826C0BA-133D-44AE-813B-034BA6288B3A}"/>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14" name="Group 413">
                <a:extLst>
                  <a:ext uri="{FF2B5EF4-FFF2-40B4-BE49-F238E27FC236}">
                    <a16:creationId xmlns:a16="http://schemas.microsoft.com/office/drawing/2014/main" id="{85B3FE67-EB20-4E21-AA56-1424219277A6}"/>
                  </a:ext>
                </a:extLst>
              </p:cNvPr>
              <p:cNvGrpSpPr/>
              <p:nvPr/>
            </p:nvGrpSpPr>
            <p:grpSpPr>
              <a:xfrm>
                <a:off x="4477946" y="3347611"/>
                <a:ext cx="629587" cy="27432"/>
                <a:chOff x="4469567" y="3347611"/>
                <a:chExt cx="629587" cy="27432"/>
              </a:xfrm>
            </p:grpSpPr>
            <p:cxnSp>
              <p:nvCxnSpPr>
                <p:cNvPr id="415" name="Straight Connector 414">
                  <a:extLst>
                    <a:ext uri="{FF2B5EF4-FFF2-40B4-BE49-F238E27FC236}">
                      <a16:creationId xmlns:a16="http://schemas.microsoft.com/office/drawing/2014/main" id="{2AEDD3AE-5597-42A0-84E6-09989EFCED14}"/>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16" name="Group 415">
                  <a:extLst>
                    <a:ext uri="{FF2B5EF4-FFF2-40B4-BE49-F238E27FC236}">
                      <a16:creationId xmlns:a16="http://schemas.microsoft.com/office/drawing/2014/main" id="{ABE7F1F5-658F-4181-AC1C-DED060A8724C}"/>
                    </a:ext>
                  </a:extLst>
                </p:cNvPr>
                <p:cNvGrpSpPr/>
                <p:nvPr/>
              </p:nvGrpSpPr>
              <p:grpSpPr>
                <a:xfrm>
                  <a:off x="4469567" y="3347611"/>
                  <a:ext cx="130678" cy="27432"/>
                  <a:chOff x="4469567" y="3339387"/>
                  <a:chExt cx="130678" cy="27432"/>
                </a:xfrm>
              </p:grpSpPr>
              <p:sp>
                <p:nvSpPr>
                  <p:cNvPr id="417" name="Oval 416">
                    <a:extLst>
                      <a:ext uri="{FF2B5EF4-FFF2-40B4-BE49-F238E27FC236}">
                        <a16:creationId xmlns:a16="http://schemas.microsoft.com/office/drawing/2014/main" id="{080BEBF2-C4DE-4222-A6C1-CC53C58265A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18" name="Oval 417">
                    <a:extLst>
                      <a:ext uri="{FF2B5EF4-FFF2-40B4-BE49-F238E27FC236}">
                        <a16:creationId xmlns:a16="http://schemas.microsoft.com/office/drawing/2014/main" id="{804E4EE3-7BC9-4980-ABED-6B2DFB9518C8}"/>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19" name="Oval 418">
                    <a:extLst>
                      <a:ext uri="{FF2B5EF4-FFF2-40B4-BE49-F238E27FC236}">
                        <a16:creationId xmlns:a16="http://schemas.microsoft.com/office/drawing/2014/main" id="{FB034F64-1961-4DAB-8A2F-CFF08BE964C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405" name="Group 404">
              <a:extLst>
                <a:ext uri="{FF2B5EF4-FFF2-40B4-BE49-F238E27FC236}">
                  <a16:creationId xmlns:a16="http://schemas.microsoft.com/office/drawing/2014/main" id="{9F2F3AB9-DCEE-409A-B033-F292EDF837FE}"/>
                </a:ext>
              </a:extLst>
            </p:cNvPr>
            <p:cNvGrpSpPr/>
            <p:nvPr/>
          </p:nvGrpSpPr>
          <p:grpSpPr>
            <a:xfrm>
              <a:off x="4125645" y="2912487"/>
              <a:ext cx="523847" cy="120285"/>
              <a:chOff x="4420354" y="3275821"/>
              <a:chExt cx="744771" cy="171013"/>
            </a:xfrm>
          </p:grpSpPr>
          <p:sp useBgFill="1">
            <p:nvSpPr>
              <p:cNvPr id="406" name="Rectangle 405">
                <a:extLst>
                  <a:ext uri="{FF2B5EF4-FFF2-40B4-BE49-F238E27FC236}">
                    <a16:creationId xmlns:a16="http://schemas.microsoft.com/office/drawing/2014/main" id="{0104B84A-970A-4BBE-94D2-9E9F9AF551DA}"/>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07" name="Group 406">
                <a:extLst>
                  <a:ext uri="{FF2B5EF4-FFF2-40B4-BE49-F238E27FC236}">
                    <a16:creationId xmlns:a16="http://schemas.microsoft.com/office/drawing/2014/main" id="{04532596-9C06-458F-98D5-A72804715BC1}"/>
                  </a:ext>
                </a:extLst>
              </p:cNvPr>
              <p:cNvGrpSpPr/>
              <p:nvPr/>
            </p:nvGrpSpPr>
            <p:grpSpPr>
              <a:xfrm>
                <a:off x="4477946" y="3347611"/>
                <a:ext cx="629587" cy="27432"/>
                <a:chOff x="4469567" y="3347611"/>
                <a:chExt cx="629587" cy="27432"/>
              </a:xfrm>
            </p:grpSpPr>
            <p:cxnSp>
              <p:nvCxnSpPr>
                <p:cNvPr id="408" name="Straight Connector 407">
                  <a:extLst>
                    <a:ext uri="{FF2B5EF4-FFF2-40B4-BE49-F238E27FC236}">
                      <a16:creationId xmlns:a16="http://schemas.microsoft.com/office/drawing/2014/main" id="{1705D8F0-B301-4203-93EB-4C14E19E0D9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09" name="Group 408">
                  <a:extLst>
                    <a:ext uri="{FF2B5EF4-FFF2-40B4-BE49-F238E27FC236}">
                      <a16:creationId xmlns:a16="http://schemas.microsoft.com/office/drawing/2014/main" id="{8922E570-3B92-42BB-AE6D-61F5A456DC20}"/>
                    </a:ext>
                  </a:extLst>
                </p:cNvPr>
                <p:cNvGrpSpPr/>
                <p:nvPr/>
              </p:nvGrpSpPr>
              <p:grpSpPr>
                <a:xfrm>
                  <a:off x="4469567" y="3347611"/>
                  <a:ext cx="130678" cy="27432"/>
                  <a:chOff x="4469567" y="3339387"/>
                  <a:chExt cx="130678" cy="27432"/>
                </a:xfrm>
              </p:grpSpPr>
              <p:sp>
                <p:nvSpPr>
                  <p:cNvPr id="410" name="Oval 409">
                    <a:extLst>
                      <a:ext uri="{FF2B5EF4-FFF2-40B4-BE49-F238E27FC236}">
                        <a16:creationId xmlns:a16="http://schemas.microsoft.com/office/drawing/2014/main" id="{1FF88FE3-8455-445D-99C7-724A77C58499}"/>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11" name="Oval 410">
                    <a:extLst>
                      <a:ext uri="{FF2B5EF4-FFF2-40B4-BE49-F238E27FC236}">
                        <a16:creationId xmlns:a16="http://schemas.microsoft.com/office/drawing/2014/main" id="{D3ACA96B-4B16-4844-A956-459FBD0F6B2A}"/>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12" name="Oval 411">
                    <a:extLst>
                      <a:ext uri="{FF2B5EF4-FFF2-40B4-BE49-F238E27FC236}">
                        <a16:creationId xmlns:a16="http://schemas.microsoft.com/office/drawing/2014/main" id="{5D78CB09-0836-452B-ABBA-4B43F346D22E}"/>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sp useBgFill="1">
        <p:nvSpPr>
          <p:cNvPr id="646" name="Freeform: Shape 645">
            <a:extLst>
              <a:ext uri="{FF2B5EF4-FFF2-40B4-BE49-F238E27FC236}">
                <a16:creationId xmlns:a16="http://schemas.microsoft.com/office/drawing/2014/main" id="{3B4A0C58-2090-45B6-8E98-A3CABBEBC18D}"/>
              </a:ext>
            </a:extLst>
          </p:cNvPr>
          <p:cNvSpPr/>
          <p:nvPr/>
        </p:nvSpPr>
        <p:spPr>
          <a:xfrm>
            <a:off x="3972393" y="1026743"/>
            <a:ext cx="5617943" cy="3459924"/>
          </a:xfrm>
          <a:custGeom>
            <a:avLst/>
            <a:gdLst>
              <a:gd name="connsiteX0" fmla="*/ 0 w 1626782"/>
              <a:gd name="connsiteY0" fmla="*/ 0 h 1053952"/>
              <a:gd name="connsiteX1" fmla="*/ 793655 w 1626782"/>
              <a:gd name="connsiteY1" fmla="*/ 0 h 1053952"/>
              <a:gd name="connsiteX2" fmla="*/ 793655 w 1626782"/>
              <a:gd name="connsiteY2" fmla="*/ 203348 h 1053952"/>
              <a:gd name="connsiteX3" fmla="*/ 1626782 w 1626782"/>
              <a:gd name="connsiteY3" fmla="*/ 203348 h 1053952"/>
              <a:gd name="connsiteX4" fmla="*/ 1626782 w 1626782"/>
              <a:gd name="connsiteY4" fmla="*/ 1053952 h 1053952"/>
              <a:gd name="connsiteX5" fmla="*/ 793655 w 1626782"/>
              <a:gd name="connsiteY5" fmla="*/ 1053952 h 1053952"/>
              <a:gd name="connsiteX6" fmla="*/ 0 w 1626782"/>
              <a:gd name="connsiteY6" fmla="*/ 1053952 h 1053952"/>
              <a:gd name="connsiteX7" fmla="*/ 0 w 1626782"/>
              <a:gd name="connsiteY7" fmla="*/ 203348 h 105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6782" h="1053952">
                <a:moveTo>
                  <a:pt x="0" y="0"/>
                </a:moveTo>
                <a:lnTo>
                  <a:pt x="793655" y="0"/>
                </a:lnTo>
                <a:lnTo>
                  <a:pt x="793655" y="203348"/>
                </a:lnTo>
                <a:lnTo>
                  <a:pt x="1626782" y="203348"/>
                </a:lnTo>
                <a:lnTo>
                  <a:pt x="1626782" y="1053952"/>
                </a:lnTo>
                <a:lnTo>
                  <a:pt x="793655" y="1053952"/>
                </a:lnTo>
                <a:lnTo>
                  <a:pt x="0" y="1053952"/>
                </a:lnTo>
                <a:lnTo>
                  <a:pt x="0" y="203348"/>
                </a:lnTo>
                <a:close/>
              </a:path>
            </a:pathLst>
          </a:custGeom>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48" name="Rectangle 647">
            <a:extLst>
              <a:ext uri="{FF2B5EF4-FFF2-40B4-BE49-F238E27FC236}">
                <a16:creationId xmlns:a16="http://schemas.microsoft.com/office/drawing/2014/main" id="{0BCF4450-7CAA-4544-8C64-B68746226C21}"/>
              </a:ext>
            </a:extLst>
          </p:cNvPr>
          <p:cNvSpPr/>
          <p:nvPr/>
        </p:nvSpPr>
        <p:spPr>
          <a:xfrm>
            <a:off x="4608576" y="2876852"/>
            <a:ext cx="2158550" cy="161129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3" name="Freeform: Shape 82">
            <a:extLst>
              <a:ext uri="{FF2B5EF4-FFF2-40B4-BE49-F238E27FC236}">
                <a16:creationId xmlns:a16="http://schemas.microsoft.com/office/drawing/2014/main" id="{37A48C34-544B-406A-B062-8528A522E6F9}"/>
              </a:ext>
            </a:extLst>
          </p:cNvPr>
          <p:cNvSpPr/>
          <p:nvPr/>
        </p:nvSpPr>
        <p:spPr>
          <a:xfrm>
            <a:off x="3972393" y="1026743"/>
            <a:ext cx="5617943" cy="3459924"/>
          </a:xfrm>
          <a:custGeom>
            <a:avLst/>
            <a:gdLst>
              <a:gd name="connsiteX0" fmla="*/ 0 w 1626782"/>
              <a:gd name="connsiteY0" fmla="*/ 0 h 1053952"/>
              <a:gd name="connsiteX1" fmla="*/ 793655 w 1626782"/>
              <a:gd name="connsiteY1" fmla="*/ 0 h 1053952"/>
              <a:gd name="connsiteX2" fmla="*/ 793655 w 1626782"/>
              <a:gd name="connsiteY2" fmla="*/ 203348 h 1053952"/>
              <a:gd name="connsiteX3" fmla="*/ 1626782 w 1626782"/>
              <a:gd name="connsiteY3" fmla="*/ 203348 h 1053952"/>
              <a:gd name="connsiteX4" fmla="*/ 1626782 w 1626782"/>
              <a:gd name="connsiteY4" fmla="*/ 1053952 h 1053952"/>
              <a:gd name="connsiteX5" fmla="*/ 793655 w 1626782"/>
              <a:gd name="connsiteY5" fmla="*/ 1053952 h 1053952"/>
              <a:gd name="connsiteX6" fmla="*/ 0 w 1626782"/>
              <a:gd name="connsiteY6" fmla="*/ 1053952 h 1053952"/>
              <a:gd name="connsiteX7" fmla="*/ 0 w 1626782"/>
              <a:gd name="connsiteY7" fmla="*/ 203348 h 105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6782" h="1053952">
                <a:moveTo>
                  <a:pt x="0" y="0"/>
                </a:moveTo>
                <a:lnTo>
                  <a:pt x="793655" y="0"/>
                </a:lnTo>
                <a:lnTo>
                  <a:pt x="793655" y="203348"/>
                </a:lnTo>
                <a:lnTo>
                  <a:pt x="1626782" y="203348"/>
                </a:lnTo>
                <a:lnTo>
                  <a:pt x="1626782" y="1053952"/>
                </a:lnTo>
                <a:lnTo>
                  <a:pt x="793655" y="1053952"/>
                </a:lnTo>
                <a:lnTo>
                  <a:pt x="0" y="1053952"/>
                </a:lnTo>
                <a:lnTo>
                  <a:pt x="0" y="203348"/>
                </a:lnTo>
                <a:close/>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09" name="TextBox 708">
            <a:extLst>
              <a:ext uri="{FF2B5EF4-FFF2-40B4-BE49-F238E27FC236}">
                <a16:creationId xmlns:a16="http://schemas.microsoft.com/office/drawing/2014/main" id="{A9CBDB37-6E6D-4D58-992E-1A141B5108A0}"/>
              </a:ext>
            </a:extLst>
          </p:cNvPr>
          <p:cNvSpPr txBox="1"/>
          <p:nvPr/>
        </p:nvSpPr>
        <p:spPr>
          <a:xfrm>
            <a:off x="3972394" y="4564765"/>
            <a:ext cx="5171606"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dirty="0">
                <a:ln>
                  <a:noFill/>
                </a:ln>
                <a:solidFill>
                  <a:prstClr val="white"/>
                </a:solidFill>
                <a:effectLst/>
                <a:uLnTx/>
                <a:uFillTx/>
                <a:latin typeface="Arial"/>
                <a:ea typeface="+mn-ea"/>
                <a:cs typeface="+mn-cs"/>
              </a:rPr>
              <a:t>DATACENTER</a:t>
            </a:r>
          </a:p>
        </p:txBody>
      </p:sp>
    </p:spTree>
    <p:extLst>
      <p:ext uri="{BB962C8B-B14F-4D97-AF65-F5344CB8AC3E}">
        <p14:creationId xmlns:p14="http://schemas.microsoft.com/office/powerpoint/2010/main" val="4246361807"/>
      </p:ext>
    </p:extLst>
  </p:cSld>
  <p:clrMapOvr>
    <a:masterClrMapping/>
  </p:clrMapOvr>
  <mc:AlternateContent xmlns:mc="http://schemas.openxmlformats.org/markup-compatibility/2006" xmlns:p14="http://schemas.microsoft.com/office/powerpoint/2010/main">
    <mc:Choice Requires="p14">
      <p:transition p14:dur="200" advClick="0" advTm="0">
        <p:fade/>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grpId="0" nodeType="afterEffect">
                                  <p:stCondLst>
                                    <p:cond delay="0"/>
                                  </p:stCondLst>
                                  <p:childTnLst>
                                    <p:animEffect transition="out" filter="wipe(up)">
                                      <p:cBhvr>
                                        <p:cTn id="6" dur="1000"/>
                                        <p:tgtEl>
                                          <p:spTgt spid="646"/>
                                        </p:tgtEl>
                                      </p:cBhvr>
                                    </p:animEffect>
                                    <p:set>
                                      <p:cBhvr>
                                        <p:cTn id="7" dur="1" fill="hold">
                                          <p:stCondLst>
                                            <p:cond delay="999"/>
                                          </p:stCondLst>
                                        </p:cTn>
                                        <p:tgtEl>
                                          <p:spTgt spid="646"/>
                                        </p:tgtEl>
                                        <p:attrNameLst>
                                          <p:attrName>style.visibility</p:attrName>
                                        </p:attrNameLst>
                                      </p:cBhvr>
                                      <p:to>
                                        <p:strVal val="hidden"/>
                                      </p:to>
                                    </p:set>
                                  </p:childTnLst>
                                </p:cTn>
                              </p:par>
                              <p:par>
                                <p:cTn id="8" presetID="22" presetClass="exit" presetSubtype="1" fill="hold" grpId="0" nodeType="withEffect">
                                  <p:stCondLst>
                                    <p:cond delay="250"/>
                                  </p:stCondLst>
                                  <p:childTnLst>
                                    <p:animEffect transition="out" filter="wipe(up)">
                                      <p:cBhvr>
                                        <p:cTn id="9" dur="750"/>
                                        <p:tgtEl>
                                          <p:spTgt spid="648"/>
                                        </p:tgtEl>
                                      </p:cBhvr>
                                    </p:animEffect>
                                    <p:set>
                                      <p:cBhvr>
                                        <p:cTn id="10" dur="1" fill="hold">
                                          <p:stCondLst>
                                            <p:cond delay="749"/>
                                          </p:stCondLst>
                                        </p:cTn>
                                        <p:tgtEl>
                                          <p:spTgt spid="6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349"/>
                                          </p:stCondLst>
                                        </p:cTn>
                                        <p:tgtEl>
                                          <p:spTgt spid="2"/>
                                        </p:tgtEl>
                                        <p:attrNameLst>
                                          <p:attrName>style.visibility</p:attrName>
                                        </p:attrNameLst>
                                      </p:cBhvr>
                                      <p:to>
                                        <p:strVal val="hidden"/>
                                      </p:to>
                                    </p:set>
                                  </p:childTnLst>
                                </p:cTn>
                              </p:par>
                              <p:par>
                                <p:cTn id="13" presetID="6" presetClass="emph" presetSubtype="0" accel="100000" autoRev="1" fill="hold" grpId="1" nodeType="withEffect">
                                  <p:stCondLst>
                                    <p:cond delay="0"/>
                                  </p:stCondLst>
                                  <p:childTnLst>
                                    <p:animScale>
                                      <p:cBhvr>
                                        <p:cTn id="14" dur="350" fill="hold"/>
                                        <p:tgtEl>
                                          <p:spTgt spid="2"/>
                                        </p:tgtEl>
                                      </p:cBhvr>
                                      <p:by x="100000" y="0"/>
                                    </p:animScale>
                                  </p:childTnLst>
                                </p:cTn>
                              </p:par>
                              <p:par>
                                <p:cTn id="15" presetID="1" presetClass="entr" presetSubtype="0" fill="hold" grpId="0" nodeType="withEffect">
                                  <p:stCondLst>
                                    <p:cond delay="0"/>
                                  </p:stCondLst>
                                  <p:childTnLst>
                                    <p:set>
                                      <p:cBhvr>
                                        <p:cTn id="16" dur="1" fill="hold">
                                          <p:stCondLst>
                                            <p:cond delay="349"/>
                                          </p:stCondLst>
                                        </p:cTn>
                                        <p:tgtEl>
                                          <p:spTgt spid="80"/>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350" fill="hold"/>
                                        <p:tgtEl>
                                          <p:spTgt spid="80"/>
                                        </p:tgtEl>
                                      </p:cBhvr>
                                      <p:by x="100000" y="0"/>
                                    </p:animScale>
                                  </p:childTnLst>
                                </p:cTn>
                              </p:par>
                              <p:par>
                                <p:cTn id="19" presetID="10" presetClass="entr" presetSubtype="0" fill="hold" grpId="0" nodeType="withEffect">
                                  <p:stCondLst>
                                    <p:cond delay="50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42" presetClass="path" presetSubtype="0" decel="100000" fill="hold" grpId="1" nodeType="withEffect">
                                  <p:stCondLst>
                                    <p:cond delay="500"/>
                                  </p:stCondLst>
                                  <p:childTnLst>
                                    <p:animMotion origin="layout" path="M -1.66667E-6 2.46914E-6 L -1.66667E-6 0.04352 " pathEditMode="relative" rAng="0" ptsTypes="AA">
                                      <p:cBhvr>
                                        <p:cTn id="23" dur="500" spd="-100000" fill="hold"/>
                                        <p:tgtEl>
                                          <p:spTgt spid="81"/>
                                        </p:tgtEl>
                                        <p:attrNameLst>
                                          <p:attrName>ppt_x</p:attrName>
                                          <p:attrName>ppt_y</p:attrName>
                                        </p:attrNameLst>
                                      </p:cBhvr>
                                      <p:rCtr x="0" y="2160"/>
                                    </p:animMotion>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708"/>
                                        </p:tgtEl>
                                        <p:attrNameLst>
                                          <p:attrName>style.visibility</p:attrName>
                                        </p:attrNameLst>
                                      </p:cBhvr>
                                      <p:to>
                                        <p:strVal val="visible"/>
                                      </p:to>
                                    </p:set>
                                    <p:animEffect transition="in" filter="wipe(up)">
                                      <p:cBhvr>
                                        <p:cTn id="27" dur="1000"/>
                                        <p:tgtEl>
                                          <p:spTgt spid="708"/>
                                        </p:tgtEl>
                                      </p:cBhvr>
                                    </p:animEffect>
                                  </p:childTnLst>
                                </p:cTn>
                              </p:par>
                              <p:par>
                                <p:cTn id="28" presetID="22" presetClass="entr" presetSubtype="2" fill="hold" nodeType="withEffect">
                                  <p:stCondLst>
                                    <p:cond delay="500"/>
                                  </p:stCondLst>
                                  <p:childTnLst>
                                    <p:set>
                                      <p:cBhvr>
                                        <p:cTn id="29" dur="1" fill="hold">
                                          <p:stCondLst>
                                            <p:cond delay="0"/>
                                          </p:stCondLst>
                                        </p:cTn>
                                        <p:tgtEl>
                                          <p:spTgt spid="707"/>
                                        </p:tgtEl>
                                        <p:attrNameLst>
                                          <p:attrName>style.visibility</p:attrName>
                                        </p:attrNameLst>
                                      </p:cBhvr>
                                      <p:to>
                                        <p:strVal val="visible"/>
                                      </p:to>
                                    </p:set>
                                    <p:animEffect transition="in" filter="wipe(right)">
                                      <p:cBhvr>
                                        <p:cTn id="30" dur="1250"/>
                                        <p:tgtEl>
                                          <p:spTgt spid="707"/>
                                        </p:tgtEl>
                                      </p:cBhvr>
                                    </p:animEffect>
                                  </p:childTnLst>
                                </p:cTn>
                              </p:par>
                            </p:childTnLst>
                          </p:cTn>
                        </p:par>
                        <p:par>
                          <p:cTn id="31" fill="hold">
                            <p:stCondLst>
                              <p:cond delay="2750"/>
                            </p:stCondLst>
                            <p:childTnLst>
                              <p:par>
                                <p:cTn id="32" presetID="22" presetClass="entr" presetSubtype="1" fill="hold" nodeType="afterEffect">
                                  <p:stCondLst>
                                    <p:cond delay="20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400"/>
                                        <p:tgtEl>
                                          <p:spTgt spid="33"/>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750" fill="hold"/>
                                        <p:tgtEl>
                                          <p:spTgt spid="31"/>
                                        </p:tgtEl>
                                        <p:attrNameLst>
                                          <p:attrName>ppt_x</p:attrName>
                                        </p:attrNameLst>
                                      </p:cBhvr>
                                      <p:tavLst>
                                        <p:tav tm="0">
                                          <p:val>
                                            <p:strVal val="#ppt_x"/>
                                          </p:val>
                                        </p:tav>
                                        <p:tav tm="100000">
                                          <p:val>
                                            <p:strVal val="#ppt_x"/>
                                          </p:val>
                                        </p:tav>
                                      </p:tavLst>
                                    </p:anim>
                                    <p:anim calcmode="lin" valueType="num">
                                      <p:cBhvr additive="base">
                                        <p:cTn id="38" dur="75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80" grpId="0"/>
      <p:bldP spid="80" grpId="1"/>
      <p:bldP spid="2" grpId="0" animBg="1"/>
      <p:bldP spid="2" grpId="1" animBg="1"/>
      <p:bldP spid="81" grpId="0"/>
      <p:bldP spid="81" grpId="1"/>
      <p:bldP spid="646" grpId="0" animBg="1"/>
      <p:bldP spid="6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rgbClr val="6B6C6B"/>
            </a:gs>
            <a:gs pos="21000">
              <a:srgbClr val="545554"/>
            </a:gs>
          </a:gsLst>
          <a:path path="circle">
            <a:fillToRect l="100000" t="100000"/>
          </a:path>
        </a:gradFill>
        <a:effectLst/>
      </p:bgPr>
    </p:bg>
    <p:spTree>
      <p:nvGrpSpPr>
        <p:cNvPr id="1" name=""/>
        <p:cNvGrpSpPr/>
        <p:nvPr/>
      </p:nvGrpSpPr>
      <p:grpSpPr>
        <a:xfrm>
          <a:off x="0" y="0"/>
          <a:ext cx="0" cy="0"/>
          <a:chOff x="0" y="0"/>
          <a:chExt cx="0" cy="0"/>
        </a:xfrm>
      </p:grpSpPr>
      <p:sp>
        <p:nvSpPr>
          <p:cNvPr id="2070" name="Mask_right">
            <a:extLst>
              <a:ext uri="{FF2B5EF4-FFF2-40B4-BE49-F238E27FC236}">
                <a16:creationId xmlns:a16="http://schemas.microsoft.com/office/drawing/2014/main" id="{18ABC202-718D-4C57-B0F1-2C267A612713}"/>
              </a:ext>
            </a:extLst>
          </p:cNvPr>
          <p:cNvSpPr/>
          <p:nvPr/>
        </p:nvSpPr>
        <p:spPr>
          <a:xfrm>
            <a:off x="3573851" y="1589"/>
            <a:ext cx="5570148" cy="5141912"/>
          </a:xfrm>
          <a:prstGeom prst="rect">
            <a:avLst/>
          </a:prstGeom>
          <a:gradFill>
            <a:gsLst>
              <a:gs pos="100000">
                <a:schemeClr val="accent2"/>
              </a:gs>
              <a:gs pos="21000">
                <a:schemeClr val="accent1"/>
              </a:gs>
            </a:gsLst>
            <a:path path="circle">
              <a:fillToRect l="100000" t="10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67" name="Freeform: Shape 2066">
            <a:extLst>
              <a:ext uri="{FF2B5EF4-FFF2-40B4-BE49-F238E27FC236}">
                <a16:creationId xmlns:a16="http://schemas.microsoft.com/office/drawing/2014/main" id="{714EEE65-B6FD-4351-99DC-1DA89556D2E7}"/>
              </a:ext>
            </a:extLst>
          </p:cNvPr>
          <p:cNvSpPr/>
          <p:nvPr/>
        </p:nvSpPr>
        <p:spPr>
          <a:xfrm flipH="1">
            <a:off x="3979975" y="607145"/>
            <a:ext cx="2184354" cy="1383244"/>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1961">
                <a:schemeClr val="tx1">
                  <a:alpha val="35000"/>
                </a:schemeClr>
              </a:gs>
              <a:gs pos="100000">
                <a:schemeClr val="tx1">
                  <a:alpha val="16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05" name="Freeform: Shape 1104">
            <a:extLst>
              <a:ext uri="{FF2B5EF4-FFF2-40B4-BE49-F238E27FC236}">
                <a16:creationId xmlns:a16="http://schemas.microsoft.com/office/drawing/2014/main" id="{AD2698E1-1EFF-4728-95D5-7F561ADA7ED6}"/>
              </a:ext>
            </a:extLst>
          </p:cNvPr>
          <p:cNvSpPr/>
          <p:nvPr/>
        </p:nvSpPr>
        <p:spPr>
          <a:xfrm>
            <a:off x="5345723" y="193857"/>
            <a:ext cx="3585149" cy="2270298"/>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solidFill>
            <a:schemeClr val="accent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BF0D8810-9D4A-4682-90D5-636CF700674F}"/>
              </a:ext>
            </a:extLst>
          </p:cNvPr>
          <p:cNvGrpSpPr/>
          <p:nvPr/>
        </p:nvGrpSpPr>
        <p:grpSpPr>
          <a:xfrm>
            <a:off x="8218687" y="368976"/>
            <a:ext cx="578965" cy="346132"/>
            <a:chOff x="7866712" y="633519"/>
            <a:chExt cx="801422" cy="479127"/>
          </a:xfrm>
        </p:grpSpPr>
        <p:pic>
          <p:nvPicPr>
            <p:cNvPr id="1106" name="Picture 1105">
              <a:extLst>
                <a:ext uri="{FF2B5EF4-FFF2-40B4-BE49-F238E27FC236}">
                  <a16:creationId xmlns:a16="http://schemas.microsoft.com/office/drawing/2014/main" id="{0EC0F698-D665-4D89-AD64-E23135FC504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57843"/>
            <a:stretch/>
          </p:blipFill>
          <p:spPr>
            <a:xfrm>
              <a:off x="7866712" y="910660"/>
              <a:ext cx="801422" cy="201986"/>
            </a:xfrm>
            <a:prstGeom prst="rect">
              <a:avLst/>
            </a:prstGeom>
          </p:spPr>
        </p:pic>
        <p:pic>
          <p:nvPicPr>
            <p:cNvPr id="1107" name="Picture 1106">
              <a:extLst>
                <a:ext uri="{FF2B5EF4-FFF2-40B4-BE49-F238E27FC236}">
                  <a16:creationId xmlns:a16="http://schemas.microsoft.com/office/drawing/2014/main" id="{A16552DB-D0C5-4860-BFDE-FD71F397B65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b="43875"/>
            <a:stretch/>
          </p:blipFill>
          <p:spPr>
            <a:xfrm>
              <a:off x="7866712" y="633519"/>
              <a:ext cx="801422" cy="268909"/>
            </a:xfrm>
            <a:prstGeom prst="rect">
              <a:avLst/>
            </a:prstGeom>
          </p:spPr>
        </p:pic>
      </p:grpSp>
      <p:grpSp>
        <p:nvGrpSpPr>
          <p:cNvPr id="23" name="Group 22">
            <a:extLst>
              <a:ext uri="{FF2B5EF4-FFF2-40B4-BE49-F238E27FC236}">
                <a16:creationId xmlns:a16="http://schemas.microsoft.com/office/drawing/2014/main" id="{DF8D2824-1B07-4DC4-8685-34F91824AA27}"/>
              </a:ext>
            </a:extLst>
          </p:cNvPr>
          <p:cNvGrpSpPr/>
          <p:nvPr/>
        </p:nvGrpSpPr>
        <p:grpSpPr>
          <a:xfrm>
            <a:off x="1085475" y="3144856"/>
            <a:ext cx="1337923" cy="1202252"/>
            <a:chOff x="2745001" y="3144856"/>
            <a:chExt cx="1337923" cy="1202252"/>
          </a:xfrm>
        </p:grpSpPr>
        <p:sp>
          <p:nvSpPr>
            <p:cNvPr id="2236" name="Rectangle 9">
              <a:extLst>
                <a:ext uri="{FF2B5EF4-FFF2-40B4-BE49-F238E27FC236}">
                  <a16:creationId xmlns:a16="http://schemas.microsoft.com/office/drawing/2014/main" id="{F37595E1-306B-4023-8CE5-B8B9C66F0CD6}"/>
                </a:ext>
              </a:extLst>
            </p:cNvPr>
            <p:cNvSpPr/>
            <p:nvPr/>
          </p:nvSpPr>
          <p:spPr>
            <a:xfrm>
              <a:off x="3488099" y="3169977"/>
              <a:ext cx="589801" cy="987409"/>
            </a:xfrm>
            <a:custGeom>
              <a:avLst/>
              <a:gdLst>
                <a:gd name="connsiteX0" fmla="*/ 0 w 632859"/>
                <a:gd name="connsiteY0" fmla="*/ 0 h 1352467"/>
                <a:gd name="connsiteX1" fmla="*/ 632859 w 632859"/>
                <a:gd name="connsiteY1" fmla="*/ 0 h 1352467"/>
                <a:gd name="connsiteX2" fmla="*/ 632859 w 632859"/>
                <a:gd name="connsiteY2" fmla="*/ 1352467 h 1352467"/>
                <a:gd name="connsiteX3" fmla="*/ 0 w 632859"/>
                <a:gd name="connsiteY3" fmla="*/ 1352467 h 1352467"/>
                <a:gd name="connsiteX4" fmla="*/ 0 w 632859"/>
                <a:gd name="connsiteY4" fmla="*/ 0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77569"/>
                <a:gd name="connsiteY0" fmla="*/ 0 h 1352467"/>
                <a:gd name="connsiteX1" fmla="*/ 632859 w 777569"/>
                <a:gd name="connsiteY1" fmla="*/ 1352467 h 1352467"/>
                <a:gd name="connsiteX2" fmla="*/ 0 w 777569"/>
                <a:gd name="connsiteY2" fmla="*/ 1352467 h 1352467"/>
                <a:gd name="connsiteX3" fmla="*/ 0 w 777569"/>
                <a:gd name="connsiteY3" fmla="*/ 0 h 1352467"/>
                <a:gd name="connsiteX4" fmla="*/ 724299 w 777569"/>
                <a:gd name="connsiteY4" fmla="*/ 91440 h 1352467"/>
                <a:gd name="connsiteX5" fmla="*/ 722964 w 777569"/>
                <a:gd name="connsiteY5" fmla="*/ 86768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24299"/>
                <a:gd name="connsiteY0" fmla="*/ 1352467 h 1352467"/>
                <a:gd name="connsiteX1" fmla="*/ 0 w 724299"/>
                <a:gd name="connsiteY1" fmla="*/ 1352467 h 1352467"/>
                <a:gd name="connsiteX2" fmla="*/ 0 w 724299"/>
                <a:gd name="connsiteY2" fmla="*/ 0 h 1352467"/>
                <a:gd name="connsiteX3" fmla="*/ 724299 w 724299"/>
                <a:gd name="connsiteY3" fmla="*/ 91440 h 1352467"/>
                <a:gd name="connsiteX0" fmla="*/ 632859 w 632859"/>
                <a:gd name="connsiteY0" fmla="*/ 1352467 h 1352467"/>
                <a:gd name="connsiteX1" fmla="*/ 0 w 632859"/>
                <a:gd name="connsiteY1" fmla="*/ 1352467 h 1352467"/>
                <a:gd name="connsiteX2" fmla="*/ 0 w 632859"/>
                <a:gd name="connsiteY2" fmla="*/ 0 h 1352467"/>
              </a:gdLst>
              <a:ahLst/>
              <a:cxnLst>
                <a:cxn ang="0">
                  <a:pos x="connsiteX0" y="connsiteY0"/>
                </a:cxn>
                <a:cxn ang="0">
                  <a:pos x="connsiteX1" y="connsiteY1"/>
                </a:cxn>
                <a:cxn ang="0">
                  <a:pos x="connsiteX2" y="connsiteY2"/>
                </a:cxn>
              </a:cxnLst>
              <a:rect l="l" t="t" r="r" b="b"/>
              <a:pathLst>
                <a:path w="632859" h="1352467">
                  <a:moveTo>
                    <a:pt x="632859" y="1352467"/>
                  </a:moveTo>
                  <a:lnTo>
                    <a:pt x="0" y="1352467"/>
                  </a:lnTo>
                  <a:lnTo>
                    <a:pt x="0" y="0"/>
                  </a:lnTo>
                </a:path>
              </a:pathLst>
            </a:custGeom>
            <a:no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37" name="Straight Connector 2236">
              <a:extLst>
                <a:ext uri="{FF2B5EF4-FFF2-40B4-BE49-F238E27FC236}">
                  <a16:creationId xmlns:a16="http://schemas.microsoft.com/office/drawing/2014/main" id="{E427EBA6-71D0-4C91-AE4C-C956E38BA11F}"/>
                </a:ext>
              </a:extLst>
            </p:cNvPr>
            <p:cNvCxnSpPr/>
            <p:nvPr/>
          </p:nvCxnSpPr>
          <p:spPr>
            <a:xfrm flipV="1">
              <a:off x="3034412" y="3781615"/>
              <a:ext cx="90590" cy="93784"/>
            </a:xfrm>
            <a:prstGeom prst="line">
              <a:avLst/>
            </a:prstGeom>
            <a:ln w="3810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38" name="Straight Connector 2237">
              <a:extLst>
                <a:ext uri="{FF2B5EF4-FFF2-40B4-BE49-F238E27FC236}">
                  <a16:creationId xmlns:a16="http://schemas.microsoft.com/office/drawing/2014/main" id="{DEFF5DA3-C2BC-4C42-A7E9-9763D2C91256}"/>
                </a:ext>
              </a:extLst>
            </p:cNvPr>
            <p:cNvCxnSpPr>
              <a:cxnSpLocks/>
            </p:cNvCxnSpPr>
            <p:nvPr/>
          </p:nvCxnSpPr>
          <p:spPr>
            <a:xfrm>
              <a:off x="3081253" y="3830271"/>
              <a:ext cx="154037" cy="10703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239" name="Freeform: Shape 2238">
              <a:extLst>
                <a:ext uri="{FF2B5EF4-FFF2-40B4-BE49-F238E27FC236}">
                  <a16:creationId xmlns:a16="http://schemas.microsoft.com/office/drawing/2014/main" id="{77957EEF-45BE-4922-9032-C4B502284EED}"/>
                </a:ext>
              </a:extLst>
            </p:cNvPr>
            <p:cNvSpPr/>
            <p:nvPr/>
          </p:nvSpPr>
          <p:spPr>
            <a:xfrm>
              <a:off x="2745001" y="3503344"/>
              <a:ext cx="743098" cy="744111"/>
            </a:xfrm>
            <a:custGeom>
              <a:avLst/>
              <a:gdLst>
                <a:gd name="connsiteX0" fmla="*/ 78836 w 1204524"/>
                <a:gd name="connsiteY0" fmla="*/ 0 h 1206167"/>
                <a:gd name="connsiteX1" fmla="*/ 721046 w 1204524"/>
                <a:gd name="connsiteY1" fmla="*/ 0 h 1206167"/>
                <a:gd name="connsiteX2" fmla="*/ 921891 w 1204524"/>
                <a:gd name="connsiteY2" fmla="*/ 685236 h 1206167"/>
                <a:gd name="connsiteX3" fmla="*/ 1204524 w 1204524"/>
                <a:gd name="connsiteY3" fmla="*/ 685236 h 1206167"/>
                <a:gd name="connsiteX4" fmla="*/ 1204524 w 1204524"/>
                <a:gd name="connsiteY4" fmla="*/ 1127331 h 1206167"/>
                <a:gd name="connsiteX5" fmla="*/ 1125688 w 1204524"/>
                <a:gd name="connsiteY5" fmla="*/ 1206167 h 1206167"/>
                <a:gd name="connsiteX6" fmla="*/ 78836 w 1204524"/>
                <a:gd name="connsiteY6" fmla="*/ 1206167 h 1206167"/>
                <a:gd name="connsiteX7" fmla="*/ 0 w 1204524"/>
                <a:gd name="connsiteY7" fmla="*/ 1127331 h 1206167"/>
                <a:gd name="connsiteX8" fmla="*/ 0 w 1204524"/>
                <a:gd name="connsiteY8" fmla="*/ 78836 h 1206167"/>
                <a:gd name="connsiteX9" fmla="*/ 78836 w 1204524"/>
                <a:gd name="connsiteY9" fmla="*/ 0 h 1206167"/>
                <a:gd name="connsiteX10" fmla="*/ 162661 w 1204524"/>
                <a:gd name="connsiteY10" fmla="*/ 158763 h 1206167"/>
                <a:gd name="connsiteX11" fmla="*/ 162661 w 1204524"/>
                <a:gd name="connsiteY11" fmla="*/ 713421 h 1206167"/>
                <a:gd name="connsiteX12" fmla="*/ 819529 w 1204524"/>
                <a:gd name="connsiteY12" fmla="*/ 713421 h 1206167"/>
                <a:gd name="connsiteX13" fmla="*/ 622016 w 1204524"/>
                <a:gd name="connsiteY13" fmla="*/ 158763 h 1206167"/>
                <a:gd name="connsiteX14" fmla="*/ 162661 w 1204524"/>
                <a:gd name="connsiteY14" fmla="*/ 158763 h 12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4524" h="1206167">
                  <a:moveTo>
                    <a:pt x="78836" y="0"/>
                  </a:moveTo>
                  <a:lnTo>
                    <a:pt x="721046" y="0"/>
                  </a:lnTo>
                  <a:lnTo>
                    <a:pt x="921891" y="685236"/>
                  </a:lnTo>
                  <a:lnTo>
                    <a:pt x="1204524" y="685236"/>
                  </a:lnTo>
                  <a:lnTo>
                    <a:pt x="1204524" y="1127331"/>
                  </a:lnTo>
                  <a:cubicBezTo>
                    <a:pt x="1204524" y="1170871"/>
                    <a:pt x="1169228" y="1206167"/>
                    <a:pt x="1125688" y="1206167"/>
                  </a:cubicBezTo>
                  <a:lnTo>
                    <a:pt x="78836" y="1206167"/>
                  </a:lnTo>
                  <a:cubicBezTo>
                    <a:pt x="35296" y="1206167"/>
                    <a:pt x="0" y="1170871"/>
                    <a:pt x="0" y="1127331"/>
                  </a:cubicBezTo>
                  <a:lnTo>
                    <a:pt x="0" y="78836"/>
                  </a:lnTo>
                  <a:cubicBezTo>
                    <a:pt x="0" y="35296"/>
                    <a:pt x="35296" y="0"/>
                    <a:pt x="78836" y="0"/>
                  </a:cubicBezTo>
                  <a:close/>
                  <a:moveTo>
                    <a:pt x="162661" y="158763"/>
                  </a:moveTo>
                  <a:lnTo>
                    <a:pt x="162661" y="713421"/>
                  </a:lnTo>
                  <a:lnTo>
                    <a:pt x="819529" y="713421"/>
                  </a:lnTo>
                  <a:lnTo>
                    <a:pt x="622016" y="158763"/>
                  </a:lnTo>
                  <a:lnTo>
                    <a:pt x="162661" y="158763"/>
                  </a:lnTo>
                  <a:close/>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40" name="Oval 2239">
              <a:extLst>
                <a:ext uri="{FF2B5EF4-FFF2-40B4-BE49-F238E27FC236}">
                  <a16:creationId xmlns:a16="http://schemas.microsoft.com/office/drawing/2014/main" id="{0EDFC002-0736-4E42-8476-412953B96A5D}"/>
                </a:ext>
              </a:extLst>
            </p:cNvPr>
            <p:cNvSpPr/>
            <p:nvPr/>
          </p:nvSpPr>
          <p:spPr>
            <a:xfrm>
              <a:off x="2810955" y="4084869"/>
              <a:ext cx="262240" cy="262239"/>
            </a:xfrm>
            <a:prstGeom prst="ellipse">
              <a:avLst/>
            </a:prstGeom>
            <a:solidFill>
              <a:srgbClr val="5F605F"/>
            </a:solidFill>
            <a:ln w="25400" cap="rnd">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41" name="Oval 2240">
              <a:extLst>
                <a:ext uri="{FF2B5EF4-FFF2-40B4-BE49-F238E27FC236}">
                  <a16:creationId xmlns:a16="http://schemas.microsoft.com/office/drawing/2014/main" id="{0F6DB9AB-4514-4712-9CA8-70738388C6C3}"/>
                </a:ext>
              </a:extLst>
            </p:cNvPr>
            <p:cNvSpPr/>
            <p:nvPr/>
          </p:nvSpPr>
          <p:spPr>
            <a:xfrm>
              <a:off x="3125003" y="4084869"/>
              <a:ext cx="262240" cy="262239"/>
            </a:xfrm>
            <a:prstGeom prst="ellipse">
              <a:avLst/>
            </a:prstGeom>
            <a:solidFill>
              <a:srgbClr val="5F605F"/>
            </a:solidFill>
            <a:ln w="25400" cap="rnd">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187" name="Group 2186">
              <a:extLst>
                <a:ext uri="{FF2B5EF4-FFF2-40B4-BE49-F238E27FC236}">
                  <a16:creationId xmlns:a16="http://schemas.microsoft.com/office/drawing/2014/main" id="{2BC1B84F-555F-4F0D-B685-99532BC3D241}"/>
                </a:ext>
              </a:extLst>
            </p:cNvPr>
            <p:cNvGrpSpPr/>
            <p:nvPr/>
          </p:nvGrpSpPr>
          <p:grpSpPr>
            <a:xfrm>
              <a:off x="3559077" y="3144856"/>
              <a:ext cx="523847" cy="948973"/>
              <a:chOff x="4125645" y="2912487"/>
              <a:chExt cx="523847" cy="744104"/>
            </a:xfrm>
          </p:grpSpPr>
          <p:grpSp>
            <p:nvGrpSpPr>
              <p:cNvPr id="2188" name="Group 2187">
                <a:extLst>
                  <a:ext uri="{FF2B5EF4-FFF2-40B4-BE49-F238E27FC236}">
                    <a16:creationId xmlns:a16="http://schemas.microsoft.com/office/drawing/2014/main" id="{FA87AE4F-31CD-4A2A-8B2B-A6380170C5F1}"/>
                  </a:ext>
                </a:extLst>
              </p:cNvPr>
              <p:cNvGrpSpPr/>
              <p:nvPr/>
            </p:nvGrpSpPr>
            <p:grpSpPr>
              <a:xfrm>
                <a:off x="4125645" y="3536306"/>
                <a:ext cx="523847" cy="120285"/>
                <a:chOff x="4420354" y="3275821"/>
                <a:chExt cx="744771" cy="171013"/>
              </a:xfrm>
            </p:grpSpPr>
            <p:sp>
              <p:nvSpPr>
                <p:cNvPr id="2229" name="Rectangle 2228">
                  <a:extLst>
                    <a:ext uri="{FF2B5EF4-FFF2-40B4-BE49-F238E27FC236}">
                      <a16:creationId xmlns:a16="http://schemas.microsoft.com/office/drawing/2014/main" id="{9AB1DAD3-265B-4F8E-B864-67C4550B4F52}"/>
                    </a:ext>
                  </a:extLst>
                </p:cNvPr>
                <p:cNvSpPr/>
                <p:nvPr/>
              </p:nvSpPr>
              <p:spPr>
                <a:xfrm>
                  <a:off x="4420354" y="3275821"/>
                  <a:ext cx="744771" cy="171013"/>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230" name="Group 2229">
                  <a:extLst>
                    <a:ext uri="{FF2B5EF4-FFF2-40B4-BE49-F238E27FC236}">
                      <a16:creationId xmlns:a16="http://schemas.microsoft.com/office/drawing/2014/main" id="{87DD6752-3354-4943-94F5-20CA00F640C2}"/>
                    </a:ext>
                  </a:extLst>
                </p:cNvPr>
                <p:cNvGrpSpPr/>
                <p:nvPr/>
              </p:nvGrpSpPr>
              <p:grpSpPr>
                <a:xfrm>
                  <a:off x="4477946" y="3347611"/>
                  <a:ext cx="629587" cy="27432"/>
                  <a:chOff x="4469567" y="3347611"/>
                  <a:chExt cx="629587" cy="27432"/>
                </a:xfrm>
              </p:grpSpPr>
              <p:cxnSp>
                <p:nvCxnSpPr>
                  <p:cNvPr id="2231" name="Straight Connector 2230">
                    <a:extLst>
                      <a:ext uri="{FF2B5EF4-FFF2-40B4-BE49-F238E27FC236}">
                        <a16:creationId xmlns:a16="http://schemas.microsoft.com/office/drawing/2014/main" id="{B8349E7A-0EB2-4774-9CF9-8CAEAB1C086B}"/>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232" name="Group 2231">
                    <a:extLst>
                      <a:ext uri="{FF2B5EF4-FFF2-40B4-BE49-F238E27FC236}">
                        <a16:creationId xmlns:a16="http://schemas.microsoft.com/office/drawing/2014/main" id="{D74D8DC4-7D70-440C-B21B-6DCC2D28AE61}"/>
                      </a:ext>
                    </a:extLst>
                  </p:cNvPr>
                  <p:cNvGrpSpPr/>
                  <p:nvPr/>
                </p:nvGrpSpPr>
                <p:grpSpPr>
                  <a:xfrm>
                    <a:off x="4469567" y="3347611"/>
                    <a:ext cx="130678" cy="27432"/>
                    <a:chOff x="4469567" y="3339387"/>
                    <a:chExt cx="130678" cy="27432"/>
                  </a:xfrm>
                </p:grpSpPr>
                <p:sp>
                  <p:nvSpPr>
                    <p:cNvPr id="2233" name="Oval 2232">
                      <a:extLst>
                        <a:ext uri="{FF2B5EF4-FFF2-40B4-BE49-F238E27FC236}">
                          <a16:creationId xmlns:a16="http://schemas.microsoft.com/office/drawing/2014/main" id="{F9360135-068E-4E93-B60E-A272B1F446B0}"/>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34" name="Oval 2233">
                      <a:extLst>
                        <a:ext uri="{FF2B5EF4-FFF2-40B4-BE49-F238E27FC236}">
                          <a16:creationId xmlns:a16="http://schemas.microsoft.com/office/drawing/2014/main" id="{EEAF1040-3D51-4356-8D9F-0AFD2C88934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35" name="Oval 2234">
                      <a:extLst>
                        <a:ext uri="{FF2B5EF4-FFF2-40B4-BE49-F238E27FC236}">
                          <a16:creationId xmlns:a16="http://schemas.microsoft.com/office/drawing/2014/main" id="{84402726-1F06-4BC2-8F89-ED19AAB67EFE}"/>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189" name="Group 2188">
                <a:extLst>
                  <a:ext uri="{FF2B5EF4-FFF2-40B4-BE49-F238E27FC236}">
                    <a16:creationId xmlns:a16="http://schemas.microsoft.com/office/drawing/2014/main" id="{977B2385-4C4A-44AC-9BB2-C25599EE594E}"/>
                  </a:ext>
                </a:extLst>
              </p:cNvPr>
              <p:cNvGrpSpPr/>
              <p:nvPr/>
            </p:nvGrpSpPr>
            <p:grpSpPr>
              <a:xfrm>
                <a:off x="4125645" y="3411542"/>
                <a:ext cx="523847" cy="120285"/>
                <a:chOff x="4420354" y="3275821"/>
                <a:chExt cx="744771" cy="171013"/>
              </a:xfrm>
            </p:grpSpPr>
            <p:sp>
              <p:nvSpPr>
                <p:cNvPr id="2222" name="Rectangle 2221">
                  <a:extLst>
                    <a:ext uri="{FF2B5EF4-FFF2-40B4-BE49-F238E27FC236}">
                      <a16:creationId xmlns:a16="http://schemas.microsoft.com/office/drawing/2014/main" id="{0D812C79-C0DC-4144-ADB7-81F51AEBDCA5}"/>
                    </a:ext>
                  </a:extLst>
                </p:cNvPr>
                <p:cNvSpPr/>
                <p:nvPr/>
              </p:nvSpPr>
              <p:spPr>
                <a:xfrm>
                  <a:off x="4420354" y="3275821"/>
                  <a:ext cx="744771" cy="171013"/>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223" name="Group 2222">
                  <a:extLst>
                    <a:ext uri="{FF2B5EF4-FFF2-40B4-BE49-F238E27FC236}">
                      <a16:creationId xmlns:a16="http://schemas.microsoft.com/office/drawing/2014/main" id="{3780E37A-3689-4B3F-8BBD-59AD4E59181A}"/>
                    </a:ext>
                  </a:extLst>
                </p:cNvPr>
                <p:cNvGrpSpPr/>
                <p:nvPr/>
              </p:nvGrpSpPr>
              <p:grpSpPr>
                <a:xfrm>
                  <a:off x="4477946" y="3347611"/>
                  <a:ext cx="629587" cy="27432"/>
                  <a:chOff x="4469567" y="3347611"/>
                  <a:chExt cx="629587" cy="27432"/>
                </a:xfrm>
              </p:grpSpPr>
              <p:cxnSp>
                <p:nvCxnSpPr>
                  <p:cNvPr id="2224" name="Straight Connector 2223">
                    <a:extLst>
                      <a:ext uri="{FF2B5EF4-FFF2-40B4-BE49-F238E27FC236}">
                        <a16:creationId xmlns:a16="http://schemas.microsoft.com/office/drawing/2014/main" id="{FA89E238-0D89-4893-BF71-D1889A2FA045}"/>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225" name="Group 2224">
                    <a:extLst>
                      <a:ext uri="{FF2B5EF4-FFF2-40B4-BE49-F238E27FC236}">
                        <a16:creationId xmlns:a16="http://schemas.microsoft.com/office/drawing/2014/main" id="{22CD0CED-2E7E-40B9-A2D8-E6A40D94FF9D}"/>
                      </a:ext>
                    </a:extLst>
                  </p:cNvPr>
                  <p:cNvGrpSpPr/>
                  <p:nvPr/>
                </p:nvGrpSpPr>
                <p:grpSpPr>
                  <a:xfrm>
                    <a:off x="4469567" y="3347611"/>
                    <a:ext cx="130678" cy="27432"/>
                    <a:chOff x="4469567" y="3339387"/>
                    <a:chExt cx="130678" cy="27432"/>
                  </a:xfrm>
                </p:grpSpPr>
                <p:sp>
                  <p:nvSpPr>
                    <p:cNvPr id="2226" name="Oval 2225">
                      <a:extLst>
                        <a:ext uri="{FF2B5EF4-FFF2-40B4-BE49-F238E27FC236}">
                          <a16:creationId xmlns:a16="http://schemas.microsoft.com/office/drawing/2014/main" id="{88F09F27-FBF7-4254-B24E-ECA3B038B62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27" name="Oval 2226">
                      <a:extLst>
                        <a:ext uri="{FF2B5EF4-FFF2-40B4-BE49-F238E27FC236}">
                          <a16:creationId xmlns:a16="http://schemas.microsoft.com/office/drawing/2014/main" id="{85E3D5B2-0D43-44EB-ADA8-B68CAF9E22A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28" name="Oval 2227">
                      <a:extLst>
                        <a:ext uri="{FF2B5EF4-FFF2-40B4-BE49-F238E27FC236}">
                          <a16:creationId xmlns:a16="http://schemas.microsoft.com/office/drawing/2014/main" id="{DE155770-2949-427E-BF66-F7E21C632DF3}"/>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190" name="Group 2189">
                <a:extLst>
                  <a:ext uri="{FF2B5EF4-FFF2-40B4-BE49-F238E27FC236}">
                    <a16:creationId xmlns:a16="http://schemas.microsoft.com/office/drawing/2014/main" id="{24675103-B6E2-44C8-B467-914A56F61764}"/>
                  </a:ext>
                </a:extLst>
              </p:cNvPr>
              <p:cNvGrpSpPr/>
              <p:nvPr/>
            </p:nvGrpSpPr>
            <p:grpSpPr>
              <a:xfrm>
                <a:off x="4125645" y="3286778"/>
                <a:ext cx="523847" cy="120285"/>
                <a:chOff x="4420354" y="3275821"/>
                <a:chExt cx="744771" cy="171013"/>
              </a:xfrm>
            </p:grpSpPr>
            <p:sp>
              <p:nvSpPr>
                <p:cNvPr id="2215" name="Rectangle 2214">
                  <a:extLst>
                    <a:ext uri="{FF2B5EF4-FFF2-40B4-BE49-F238E27FC236}">
                      <a16:creationId xmlns:a16="http://schemas.microsoft.com/office/drawing/2014/main" id="{1D492AA8-11EA-407B-972D-AF52F696A164}"/>
                    </a:ext>
                  </a:extLst>
                </p:cNvPr>
                <p:cNvSpPr/>
                <p:nvPr/>
              </p:nvSpPr>
              <p:spPr>
                <a:xfrm>
                  <a:off x="4420354" y="3275821"/>
                  <a:ext cx="744771" cy="171013"/>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216" name="Group 2215">
                  <a:extLst>
                    <a:ext uri="{FF2B5EF4-FFF2-40B4-BE49-F238E27FC236}">
                      <a16:creationId xmlns:a16="http://schemas.microsoft.com/office/drawing/2014/main" id="{404D514E-867C-46B9-831E-89D1DDC21549}"/>
                    </a:ext>
                  </a:extLst>
                </p:cNvPr>
                <p:cNvGrpSpPr/>
                <p:nvPr/>
              </p:nvGrpSpPr>
              <p:grpSpPr>
                <a:xfrm>
                  <a:off x="4477946" y="3347611"/>
                  <a:ext cx="629587" cy="27432"/>
                  <a:chOff x="4469567" y="3347611"/>
                  <a:chExt cx="629587" cy="27432"/>
                </a:xfrm>
              </p:grpSpPr>
              <p:cxnSp>
                <p:nvCxnSpPr>
                  <p:cNvPr id="2217" name="Straight Connector 2216">
                    <a:extLst>
                      <a:ext uri="{FF2B5EF4-FFF2-40B4-BE49-F238E27FC236}">
                        <a16:creationId xmlns:a16="http://schemas.microsoft.com/office/drawing/2014/main" id="{8BF423CF-9F09-4A1E-85FC-1F1AD1E9AA3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218" name="Group 2217">
                    <a:extLst>
                      <a:ext uri="{FF2B5EF4-FFF2-40B4-BE49-F238E27FC236}">
                        <a16:creationId xmlns:a16="http://schemas.microsoft.com/office/drawing/2014/main" id="{C3CDAE7A-B486-4BA6-AF73-908182397D3F}"/>
                      </a:ext>
                    </a:extLst>
                  </p:cNvPr>
                  <p:cNvGrpSpPr/>
                  <p:nvPr/>
                </p:nvGrpSpPr>
                <p:grpSpPr>
                  <a:xfrm>
                    <a:off x="4469567" y="3347611"/>
                    <a:ext cx="130678" cy="27432"/>
                    <a:chOff x="4469567" y="3339387"/>
                    <a:chExt cx="130678" cy="27432"/>
                  </a:xfrm>
                </p:grpSpPr>
                <p:sp>
                  <p:nvSpPr>
                    <p:cNvPr id="2219" name="Oval 2218">
                      <a:extLst>
                        <a:ext uri="{FF2B5EF4-FFF2-40B4-BE49-F238E27FC236}">
                          <a16:creationId xmlns:a16="http://schemas.microsoft.com/office/drawing/2014/main" id="{C551D054-3C1B-4BE9-8E51-8D559D6CAB4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20" name="Oval 2219">
                      <a:extLst>
                        <a:ext uri="{FF2B5EF4-FFF2-40B4-BE49-F238E27FC236}">
                          <a16:creationId xmlns:a16="http://schemas.microsoft.com/office/drawing/2014/main" id="{4FCD6212-9178-46DC-AB5B-B7F5EECB0B41}"/>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21" name="Oval 2220">
                      <a:extLst>
                        <a:ext uri="{FF2B5EF4-FFF2-40B4-BE49-F238E27FC236}">
                          <a16:creationId xmlns:a16="http://schemas.microsoft.com/office/drawing/2014/main" id="{0B2DACB7-B055-46A2-862E-C50098A8D1FF}"/>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191" name="Group 2190">
                <a:extLst>
                  <a:ext uri="{FF2B5EF4-FFF2-40B4-BE49-F238E27FC236}">
                    <a16:creationId xmlns:a16="http://schemas.microsoft.com/office/drawing/2014/main" id="{8439839D-1007-4626-ABB4-0E1EE8DDABEF}"/>
                  </a:ext>
                </a:extLst>
              </p:cNvPr>
              <p:cNvGrpSpPr/>
              <p:nvPr/>
            </p:nvGrpSpPr>
            <p:grpSpPr>
              <a:xfrm>
                <a:off x="4125645" y="3162014"/>
                <a:ext cx="523847" cy="120285"/>
                <a:chOff x="4420354" y="3275821"/>
                <a:chExt cx="744771" cy="171013"/>
              </a:xfrm>
            </p:grpSpPr>
            <p:sp>
              <p:nvSpPr>
                <p:cNvPr id="2208" name="Rectangle 2207">
                  <a:extLst>
                    <a:ext uri="{FF2B5EF4-FFF2-40B4-BE49-F238E27FC236}">
                      <a16:creationId xmlns:a16="http://schemas.microsoft.com/office/drawing/2014/main" id="{3A6EC26D-99CE-4328-8E5A-93113EC4DBA0}"/>
                    </a:ext>
                  </a:extLst>
                </p:cNvPr>
                <p:cNvSpPr/>
                <p:nvPr/>
              </p:nvSpPr>
              <p:spPr>
                <a:xfrm>
                  <a:off x="4420354" y="3275821"/>
                  <a:ext cx="744771" cy="171013"/>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209" name="Group 2208">
                  <a:extLst>
                    <a:ext uri="{FF2B5EF4-FFF2-40B4-BE49-F238E27FC236}">
                      <a16:creationId xmlns:a16="http://schemas.microsoft.com/office/drawing/2014/main" id="{2AA0DE18-1AF0-40D6-A929-5034CE0B6067}"/>
                    </a:ext>
                  </a:extLst>
                </p:cNvPr>
                <p:cNvGrpSpPr/>
                <p:nvPr/>
              </p:nvGrpSpPr>
              <p:grpSpPr>
                <a:xfrm>
                  <a:off x="4477946" y="3347611"/>
                  <a:ext cx="629587" cy="27432"/>
                  <a:chOff x="4469567" y="3347611"/>
                  <a:chExt cx="629587" cy="27432"/>
                </a:xfrm>
              </p:grpSpPr>
              <p:cxnSp>
                <p:nvCxnSpPr>
                  <p:cNvPr id="2210" name="Straight Connector 2209">
                    <a:extLst>
                      <a:ext uri="{FF2B5EF4-FFF2-40B4-BE49-F238E27FC236}">
                        <a16:creationId xmlns:a16="http://schemas.microsoft.com/office/drawing/2014/main" id="{8232CC8D-F5F8-4649-8F43-D4D02D6CFA6C}"/>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211" name="Group 2210">
                    <a:extLst>
                      <a:ext uri="{FF2B5EF4-FFF2-40B4-BE49-F238E27FC236}">
                        <a16:creationId xmlns:a16="http://schemas.microsoft.com/office/drawing/2014/main" id="{4D392626-69AB-4516-8B03-2778A0D2CD14}"/>
                      </a:ext>
                    </a:extLst>
                  </p:cNvPr>
                  <p:cNvGrpSpPr/>
                  <p:nvPr/>
                </p:nvGrpSpPr>
                <p:grpSpPr>
                  <a:xfrm>
                    <a:off x="4469567" y="3347611"/>
                    <a:ext cx="130678" cy="27432"/>
                    <a:chOff x="4469567" y="3339387"/>
                    <a:chExt cx="130678" cy="27432"/>
                  </a:xfrm>
                </p:grpSpPr>
                <p:sp>
                  <p:nvSpPr>
                    <p:cNvPr id="2212" name="Oval 2211">
                      <a:extLst>
                        <a:ext uri="{FF2B5EF4-FFF2-40B4-BE49-F238E27FC236}">
                          <a16:creationId xmlns:a16="http://schemas.microsoft.com/office/drawing/2014/main" id="{864766C6-0FD3-4439-8D1D-53FBCAC2CE9A}"/>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13" name="Oval 2212">
                      <a:extLst>
                        <a:ext uri="{FF2B5EF4-FFF2-40B4-BE49-F238E27FC236}">
                          <a16:creationId xmlns:a16="http://schemas.microsoft.com/office/drawing/2014/main" id="{822A26D5-65D9-4BED-8125-8BD5ADA288E7}"/>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14" name="Oval 2213">
                      <a:extLst>
                        <a:ext uri="{FF2B5EF4-FFF2-40B4-BE49-F238E27FC236}">
                          <a16:creationId xmlns:a16="http://schemas.microsoft.com/office/drawing/2014/main" id="{723B9945-52E6-4F26-ABCD-D938BB566FB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192" name="Group 2191">
                <a:extLst>
                  <a:ext uri="{FF2B5EF4-FFF2-40B4-BE49-F238E27FC236}">
                    <a16:creationId xmlns:a16="http://schemas.microsoft.com/office/drawing/2014/main" id="{C6F06BB7-7D19-41A2-BD0F-B1A73AC5B9EB}"/>
                  </a:ext>
                </a:extLst>
              </p:cNvPr>
              <p:cNvGrpSpPr/>
              <p:nvPr/>
            </p:nvGrpSpPr>
            <p:grpSpPr>
              <a:xfrm>
                <a:off x="4125645" y="3037250"/>
                <a:ext cx="523847" cy="120285"/>
                <a:chOff x="4420354" y="3275821"/>
                <a:chExt cx="744771" cy="171013"/>
              </a:xfrm>
            </p:grpSpPr>
            <p:sp>
              <p:nvSpPr>
                <p:cNvPr id="2201" name="Rectangle 2200">
                  <a:extLst>
                    <a:ext uri="{FF2B5EF4-FFF2-40B4-BE49-F238E27FC236}">
                      <a16:creationId xmlns:a16="http://schemas.microsoft.com/office/drawing/2014/main" id="{2424D33B-0651-452E-8EB0-84CE9E5F462B}"/>
                    </a:ext>
                  </a:extLst>
                </p:cNvPr>
                <p:cNvSpPr/>
                <p:nvPr/>
              </p:nvSpPr>
              <p:spPr>
                <a:xfrm>
                  <a:off x="4420354" y="3275821"/>
                  <a:ext cx="744771" cy="171013"/>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202" name="Group 2201">
                  <a:extLst>
                    <a:ext uri="{FF2B5EF4-FFF2-40B4-BE49-F238E27FC236}">
                      <a16:creationId xmlns:a16="http://schemas.microsoft.com/office/drawing/2014/main" id="{15BAD1AB-3B53-4423-9877-9A1A9221261B}"/>
                    </a:ext>
                  </a:extLst>
                </p:cNvPr>
                <p:cNvGrpSpPr/>
                <p:nvPr/>
              </p:nvGrpSpPr>
              <p:grpSpPr>
                <a:xfrm>
                  <a:off x="4477946" y="3347611"/>
                  <a:ext cx="629587" cy="27432"/>
                  <a:chOff x="4469567" y="3347611"/>
                  <a:chExt cx="629587" cy="27432"/>
                </a:xfrm>
              </p:grpSpPr>
              <p:cxnSp>
                <p:nvCxnSpPr>
                  <p:cNvPr id="2203" name="Straight Connector 2202">
                    <a:extLst>
                      <a:ext uri="{FF2B5EF4-FFF2-40B4-BE49-F238E27FC236}">
                        <a16:creationId xmlns:a16="http://schemas.microsoft.com/office/drawing/2014/main" id="{A862F596-1D7F-4955-9BBA-6D0850EAE00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204" name="Group 2203">
                    <a:extLst>
                      <a:ext uri="{FF2B5EF4-FFF2-40B4-BE49-F238E27FC236}">
                        <a16:creationId xmlns:a16="http://schemas.microsoft.com/office/drawing/2014/main" id="{42210BB4-5088-42D8-82B4-03C60253E4A4}"/>
                      </a:ext>
                    </a:extLst>
                  </p:cNvPr>
                  <p:cNvGrpSpPr/>
                  <p:nvPr/>
                </p:nvGrpSpPr>
                <p:grpSpPr>
                  <a:xfrm>
                    <a:off x="4469567" y="3347611"/>
                    <a:ext cx="130678" cy="27432"/>
                    <a:chOff x="4469567" y="3339387"/>
                    <a:chExt cx="130678" cy="27432"/>
                  </a:xfrm>
                </p:grpSpPr>
                <p:sp>
                  <p:nvSpPr>
                    <p:cNvPr id="2205" name="Oval 2204">
                      <a:extLst>
                        <a:ext uri="{FF2B5EF4-FFF2-40B4-BE49-F238E27FC236}">
                          <a16:creationId xmlns:a16="http://schemas.microsoft.com/office/drawing/2014/main" id="{4C7A24A0-4EA4-4D5B-AE2F-FA994081492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06" name="Oval 2205">
                      <a:extLst>
                        <a:ext uri="{FF2B5EF4-FFF2-40B4-BE49-F238E27FC236}">
                          <a16:creationId xmlns:a16="http://schemas.microsoft.com/office/drawing/2014/main" id="{D8D8D3D2-7670-4803-9C84-E2D8D12E27C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07" name="Oval 2206">
                      <a:extLst>
                        <a:ext uri="{FF2B5EF4-FFF2-40B4-BE49-F238E27FC236}">
                          <a16:creationId xmlns:a16="http://schemas.microsoft.com/office/drawing/2014/main" id="{86546B22-3FD0-49B8-930A-A651F673D63C}"/>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193" name="Group 2192">
                <a:extLst>
                  <a:ext uri="{FF2B5EF4-FFF2-40B4-BE49-F238E27FC236}">
                    <a16:creationId xmlns:a16="http://schemas.microsoft.com/office/drawing/2014/main" id="{4D740C3F-12C1-4108-B7EA-6F223986D17C}"/>
                  </a:ext>
                </a:extLst>
              </p:cNvPr>
              <p:cNvGrpSpPr/>
              <p:nvPr/>
            </p:nvGrpSpPr>
            <p:grpSpPr>
              <a:xfrm>
                <a:off x="4125645" y="2912487"/>
                <a:ext cx="523847" cy="120285"/>
                <a:chOff x="4420354" y="3275821"/>
                <a:chExt cx="744771" cy="171013"/>
              </a:xfrm>
            </p:grpSpPr>
            <p:sp>
              <p:nvSpPr>
                <p:cNvPr id="2194" name="Rectangle 2193">
                  <a:extLst>
                    <a:ext uri="{FF2B5EF4-FFF2-40B4-BE49-F238E27FC236}">
                      <a16:creationId xmlns:a16="http://schemas.microsoft.com/office/drawing/2014/main" id="{EF5444CD-5A00-470D-BADE-3F5E3DBB4CF8}"/>
                    </a:ext>
                  </a:extLst>
                </p:cNvPr>
                <p:cNvSpPr/>
                <p:nvPr/>
              </p:nvSpPr>
              <p:spPr>
                <a:xfrm>
                  <a:off x="4420354" y="3275821"/>
                  <a:ext cx="744771" cy="171013"/>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195" name="Group 2194">
                  <a:extLst>
                    <a:ext uri="{FF2B5EF4-FFF2-40B4-BE49-F238E27FC236}">
                      <a16:creationId xmlns:a16="http://schemas.microsoft.com/office/drawing/2014/main" id="{3BE6E0DE-6427-4677-8831-CC557C4C25C4}"/>
                    </a:ext>
                  </a:extLst>
                </p:cNvPr>
                <p:cNvGrpSpPr/>
                <p:nvPr/>
              </p:nvGrpSpPr>
              <p:grpSpPr>
                <a:xfrm>
                  <a:off x="4477946" y="3347611"/>
                  <a:ext cx="629587" cy="27432"/>
                  <a:chOff x="4469567" y="3347611"/>
                  <a:chExt cx="629587" cy="27432"/>
                </a:xfrm>
              </p:grpSpPr>
              <p:cxnSp>
                <p:nvCxnSpPr>
                  <p:cNvPr id="2196" name="Straight Connector 2195">
                    <a:extLst>
                      <a:ext uri="{FF2B5EF4-FFF2-40B4-BE49-F238E27FC236}">
                        <a16:creationId xmlns:a16="http://schemas.microsoft.com/office/drawing/2014/main" id="{28C9F74C-83DC-49AF-A3D6-7123056634F9}"/>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197" name="Group 2196">
                    <a:extLst>
                      <a:ext uri="{FF2B5EF4-FFF2-40B4-BE49-F238E27FC236}">
                        <a16:creationId xmlns:a16="http://schemas.microsoft.com/office/drawing/2014/main" id="{E36779F6-79E5-4FA4-9C9B-A093C279D0FC}"/>
                      </a:ext>
                    </a:extLst>
                  </p:cNvPr>
                  <p:cNvGrpSpPr/>
                  <p:nvPr/>
                </p:nvGrpSpPr>
                <p:grpSpPr>
                  <a:xfrm>
                    <a:off x="4469567" y="3347611"/>
                    <a:ext cx="130678" cy="27432"/>
                    <a:chOff x="4469567" y="3339387"/>
                    <a:chExt cx="130678" cy="27432"/>
                  </a:xfrm>
                </p:grpSpPr>
                <p:sp>
                  <p:nvSpPr>
                    <p:cNvPr id="2198" name="Oval 2197">
                      <a:extLst>
                        <a:ext uri="{FF2B5EF4-FFF2-40B4-BE49-F238E27FC236}">
                          <a16:creationId xmlns:a16="http://schemas.microsoft.com/office/drawing/2014/main" id="{C9653B37-24F3-4094-8FE1-CCBC9F6A4D8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199" name="Oval 2198">
                      <a:extLst>
                        <a:ext uri="{FF2B5EF4-FFF2-40B4-BE49-F238E27FC236}">
                          <a16:creationId xmlns:a16="http://schemas.microsoft.com/office/drawing/2014/main" id="{87D6E494-F616-4CE0-8F18-4DF42602FD9E}"/>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00" name="Oval 2199">
                      <a:extLst>
                        <a:ext uri="{FF2B5EF4-FFF2-40B4-BE49-F238E27FC236}">
                          <a16:creationId xmlns:a16="http://schemas.microsoft.com/office/drawing/2014/main" id="{BF9869E6-4BCD-4DA7-B8D2-52E1C97A9795}"/>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sp>
        <p:nvSpPr>
          <p:cNvPr id="20" name="Rectangle 19">
            <a:extLst>
              <a:ext uri="{FF2B5EF4-FFF2-40B4-BE49-F238E27FC236}">
                <a16:creationId xmlns:a16="http://schemas.microsoft.com/office/drawing/2014/main" id="{525949B5-3A9F-4C69-AE00-3B5D46EC6D6A}"/>
              </a:ext>
            </a:extLst>
          </p:cNvPr>
          <p:cNvSpPr/>
          <p:nvPr/>
        </p:nvSpPr>
        <p:spPr>
          <a:xfrm>
            <a:off x="2549367" y="2620890"/>
            <a:ext cx="4425225" cy="1851708"/>
          </a:xfrm>
          <a:custGeom>
            <a:avLst/>
            <a:gdLst>
              <a:gd name="connsiteX0" fmla="*/ 0 w 1027117"/>
              <a:gd name="connsiteY0" fmla="*/ 0 h 949665"/>
              <a:gd name="connsiteX1" fmla="*/ 1027117 w 1027117"/>
              <a:gd name="connsiteY1" fmla="*/ 0 h 949665"/>
              <a:gd name="connsiteX2" fmla="*/ 1027117 w 1027117"/>
              <a:gd name="connsiteY2" fmla="*/ 949665 h 949665"/>
              <a:gd name="connsiteX3" fmla="*/ 0 w 1027117"/>
              <a:gd name="connsiteY3" fmla="*/ 949665 h 949665"/>
              <a:gd name="connsiteX4" fmla="*/ 0 w 1027117"/>
              <a:gd name="connsiteY4" fmla="*/ 0 h 949665"/>
              <a:gd name="connsiteX0" fmla="*/ 0 w 1027117"/>
              <a:gd name="connsiteY0" fmla="*/ 0 h 949665"/>
              <a:gd name="connsiteX1" fmla="*/ 1027117 w 1027117"/>
              <a:gd name="connsiteY1" fmla="*/ 0 h 949665"/>
              <a:gd name="connsiteX2" fmla="*/ 1027117 w 1027117"/>
              <a:gd name="connsiteY2" fmla="*/ 949665 h 949665"/>
              <a:gd name="connsiteX3" fmla="*/ 0 w 1027117"/>
              <a:gd name="connsiteY3" fmla="*/ 949665 h 949665"/>
              <a:gd name="connsiteX4" fmla="*/ 91440 w 1027117"/>
              <a:gd name="connsiteY4" fmla="*/ 91440 h 949665"/>
              <a:gd name="connsiteX0" fmla="*/ 0 w 1027117"/>
              <a:gd name="connsiteY0" fmla="*/ 0 h 949665"/>
              <a:gd name="connsiteX1" fmla="*/ 1027117 w 1027117"/>
              <a:gd name="connsiteY1" fmla="*/ 0 h 949665"/>
              <a:gd name="connsiteX2" fmla="*/ 1027117 w 1027117"/>
              <a:gd name="connsiteY2" fmla="*/ 949665 h 949665"/>
              <a:gd name="connsiteX3" fmla="*/ 0 w 1027117"/>
              <a:gd name="connsiteY3" fmla="*/ 949665 h 949665"/>
              <a:gd name="connsiteX0" fmla="*/ 1027117 w 1027117"/>
              <a:gd name="connsiteY0" fmla="*/ 0 h 949665"/>
              <a:gd name="connsiteX1" fmla="*/ 1027117 w 1027117"/>
              <a:gd name="connsiteY1" fmla="*/ 949665 h 949665"/>
              <a:gd name="connsiteX2" fmla="*/ 0 w 1027117"/>
              <a:gd name="connsiteY2" fmla="*/ 949665 h 949665"/>
              <a:gd name="connsiteX0" fmla="*/ 4425225 w 4425225"/>
              <a:gd name="connsiteY0" fmla="*/ 0 h 1851708"/>
              <a:gd name="connsiteX1" fmla="*/ 1027117 w 4425225"/>
              <a:gd name="connsiteY1" fmla="*/ 1851708 h 1851708"/>
              <a:gd name="connsiteX2" fmla="*/ 0 w 4425225"/>
              <a:gd name="connsiteY2" fmla="*/ 1851708 h 1851708"/>
            </a:gdLst>
            <a:ahLst/>
            <a:cxnLst>
              <a:cxn ang="0">
                <a:pos x="connsiteX0" y="connsiteY0"/>
              </a:cxn>
              <a:cxn ang="0">
                <a:pos x="connsiteX1" y="connsiteY1"/>
              </a:cxn>
              <a:cxn ang="0">
                <a:pos x="connsiteX2" y="connsiteY2"/>
              </a:cxn>
            </a:cxnLst>
            <a:rect l="l" t="t" r="r" b="b"/>
            <a:pathLst>
              <a:path w="4425225" h="1851708">
                <a:moveTo>
                  <a:pt x="4425225" y="0"/>
                </a:moveTo>
                <a:lnTo>
                  <a:pt x="1027117" y="1851708"/>
                </a:lnTo>
                <a:lnTo>
                  <a:pt x="0" y="1851708"/>
                </a:lnTo>
              </a:path>
            </a:pathLst>
          </a:custGeom>
          <a:noFill/>
          <a:ln w="38100">
            <a:solidFill>
              <a:schemeClr val="tx1"/>
            </a:solidFill>
            <a:prstDash val="sysDash"/>
            <a:headEnd type="triangle" w="lg"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41" name="Mask_right"/>
          <p:cNvSpPr/>
          <p:nvPr/>
        </p:nvSpPr>
        <p:spPr>
          <a:xfrm>
            <a:off x="-568666" y="2236573"/>
            <a:ext cx="3132963" cy="224050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08" name="Title 8">
            <a:extLst>
              <a:ext uri="{FF2B5EF4-FFF2-40B4-BE49-F238E27FC236}">
                <a16:creationId xmlns:a16="http://schemas.microsoft.com/office/drawing/2014/main" id="{7245F078-E388-46D2-91EE-F48B0637E452}"/>
              </a:ext>
            </a:extLst>
          </p:cNvPr>
          <p:cNvSpPr txBox="1">
            <a:spLocks/>
          </p:cNvSpPr>
          <p:nvPr/>
        </p:nvSpPr>
        <p:spPr>
          <a:xfrm>
            <a:off x="336789" y="524071"/>
            <a:ext cx="3295759" cy="140814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Cloud Migration</a:t>
            </a:r>
            <a:br>
              <a:rPr kumimoji="0" lang="en-US" sz="2800" b="1" i="0" u="none" strike="noStrike" kern="1200" cap="none" spc="0" normalizeH="0" baseline="0" noProof="0" dirty="0">
                <a:ln>
                  <a:noFill/>
                </a:ln>
                <a:solidFill>
                  <a:prstClr val="white"/>
                </a:solidFill>
                <a:effectLst/>
                <a:uLnTx/>
                <a:uFillTx/>
                <a:latin typeface="Arial"/>
                <a:ea typeface="+mj-ea"/>
                <a:cs typeface="Arial"/>
              </a:rPr>
            </a:br>
            <a:endParaRPr kumimoji="0" lang="en-US" sz="2800" b="1" i="0" u="none" strike="noStrike" kern="1200" cap="none" spc="0" normalizeH="0" baseline="0" noProof="0" dirty="0">
              <a:ln>
                <a:noFill/>
              </a:ln>
              <a:solidFill>
                <a:prstClr val="white"/>
              </a:solidFill>
              <a:effectLst/>
              <a:uLnTx/>
              <a:uFillTx/>
              <a:latin typeface="Arial"/>
              <a:ea typeface="+mj-ea"/>
              <a:cs typeface="Arial"/>
            </a:endParaRPr>
          </a:p>
        </p:txBody>
      </p:sp>
      <p:sp>
        <p:nvSpPr>
          <p:cNvPr id="1109" name="Title 8">
            <a:extLst>
              <a:ext uri="{FF2B5EF4-FFF2-40B4-BE49-F238E27FC236}">
                <a16:creationId xmlns:a16="http://schemas.microsoft.com/office/drawing/2014/main" id="{D5233977-6226-4A81-94CC-60316DFD66F8}"/>
              </a:ext>
            </a:extLst>
          </p:cNvPr>
          <p:cNvSpPr txBox="1">
            <a:spLocks/>
          </p:cNvSpPr>
          <p:nvPr/>
        </p:nvSpPr>
        <p:spPr>
          <a:xfrm>
            <a:off x="351525" y="935565"/>
            <a:ext cx="2289105" cy="76645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j-ea"/>
                <a:cs typeface="Arial"/>
              </a:rPr>
              <a:t>Pay as you go</a:t>
            </a:r>
          </a:p>
        </p:txBody>
      </p:sp>
      <p:grpSp>
        <p:nvGrpSpPr>
          <p:cNvPr id="1620" name="Group 1619">
            <a:extLst>
              <a:ext uri="{FF2B5EF4-FFF2-40B4-BE49-F238E27FC236}">
                <a16:creationId xmlns:a16="http://schemas.microsoft.com/office/drawing/2014/main" id="{25366EEC-7835-4E91-8324-D3A1835F56EF}"/>
              </a:ext>
            </a:extLst>
          </p:cNvPr>
          <p:cNvGrpSpPr/>
          <p:nvPr/>
        </p:nvGrpSpPr>
        <p:grpSpPr>
          <a:xfrm>
            <a:off x="1457484" y="2599928"/>
            <a:ext cx="678351" cy="1228864"/>
            <a:chOff x="4125645" y="2912487"/>
            <a:chExt cx="523847" cy="744104"/>
          </a:xfrm>
        </p:grpSpPr>
        <p:grpSp>
          <p:nvGrpSpPr>
            <p:cNvPr id="1621" name="Group 1620">
              <a:extLst>
                <a:ext uri="{FF2B5EF4-FFF2-40B4-BE49-F238E27FC236}">
                  <a16:creationId xmlns:a16="http://schemas.microsoft.com/office/drawing/2014/main" id="{7E28EA78-EB9C-4546-8596-CE44C5C83A62}"/>
                </a:ext>
              </a:extLst>
            </p:cNvPr>
            <p:cNvGrpSpPr/>
            <p:nvPr/>
          </p:nvGrpSpPr>
          <p:grpSpPr>
            <a:xfrm>
              <a:off x="4125645" y="3536306"/>
              <a:ext cx="523847" cy="120285"/>
              <a:chOff x="4420354" y="3275821"/>
              <a:chExt cx="744771" cy="171013"/>
            </a:xfrm>
          </p:grpSpPr>
          <p:sp useBgFill="1">
            <p:nvSpPr>
              <p:cNvPr id="1662" name="Rectangle 1661">
                <a:extLst>
                  <a:ext uri="{FF2B5EF4-FFF2-40B4-BE49-F238E27FC236}">
                    <a16:creationId xmlns:a16="http://schemas.microsoft.com/office/drawing/2014/main" id="{132045D5-CA3B-45D2-AE36-E96CDBF28520}"/>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63" name="Group 1662">
                <a:extLst>
                  <a:ext uri="{FF2B5EF4-FFF2-40B4-BE49-F238E27FC236}">
                    <a16:creationId xmlns:a16="http://schemas.microsoft.com/office/drawing/2014/main" id="{F62075C6-F26A-49B0-A72D-232F2B7F7965}"/>
                  </a:ext>
                </a:extLst>
              </p:cNvPr>
              <p:cNvGrpSpPr/>
              <p:nvPr/>
            </p:nvGrpSpPr>
            <p:grpSpPr>
              <a:xfrm>
                <a:off x="4477946" y="3347611"/>
                <a:ext cx="629587" cy="27432"/>
                <a:chOff x="4469567" y="3347611"/>
                <a:chExt cx="629587" cy="27432"/>
              </a:xfrm>
            </p:grpSpPr>
            <p:cxnSp>
              <p:nvCxnSpPr>
                <p:cNvPr id="1664" name="Straight Connector 1663">
                  <a:extLst>
                    <a:ext uri="{FF2B5EF4-FFF2-40B4-BE49-F238E27FC236}">
                      <a16:creationId xmlns:a16="http://schemas.microsoft.com/office/drawing/2014/main" id="{5BCCA9CE-BB01-4963-9D7E-5663D72AC002}"/>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65" name="Group 1664">
                  <a:extLst>
                    <a:ext uri="{FF2B5EF4-FFF2-40B4-BE49-F238E27FC236}">
                      <a16:creationId xmlns:a16="http://schemas.microsoft.com/office/drawing/2014/main" id="{0D49A42B-4DFD-499C-BC01-D77291686B55}"/>
                    </a:ext>
                  </a:extLst>
                </p:cNvPr>
                <p:cNvGrpSpPr/>
                <p:nvPr/>
              </p:nvGrpSpPr>
              <p:grpSpPr>
                <a:xfrm>
                  <a:off x="4469567" y="3347611"/>
                  <a:ext cx="130678" cy="27432"/>
                  <a:chOff x="4469567" y="3339387"/>
                  <a:chExt cx="130678" cy="27432"/>
                </a:xfrm>
              </p:grpSpPr>
              <p:sp>
                <p:nvSpPr>
                  <p:cNvPr id="1666" name="Oval 1665">
                    <a:extLst>
                      <a:ext uri="{FF2B5EF4-FFF2-40B4-BE49-F238E27FC236}">
                        <a16:creationId xmlns:a16="http://schemas.microsoft.com/office/drawing/2014/main" id="{846CE5C1-2D36-4628-8424-210589248F5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67" name="Oval 1666">
                    <a:extLst>
                      <a:ext uri="{FF2B5EF4-FFF2-40B4-BE49-F238E27FC236}">
                        <a16:creationId xmlns:a16="http://schemas.microsoft.com/office/drawing/2014/main" id="{13725636-D441-4DBA-A96A-7F5595F34487}"/>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68" name="Oval 1667">
                    <a:extLst>
                      <a:ext uri="{FF2B5EF4-FFF2-40B4-BE49-F238E27FC236}">
                        <a16:creationId xmlns:a16="http://schemas.microsoft.com/office/drawing/2014/main" id="{55E97A63-94F9-4473-9B23-78826F7901A0}"/>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622" name="Group 1621">
              <a:extLst>
                <a:ext uri="{FF2B5EF4-FFF2-40B4-BE49-F238E27FC236}">
                  <a16:creationId xmlns:a16="http://schemas.microsoft.com/office/drawing/2014/main" id="{12603987-96BA-4BAD-BAAC-175FD1A131EF}"/>
                </a:ext>
              </a:extLst>
            </p:cNvPr>
            <p:cNvGrpSpPr/>
            <p:nvPr/>
          </p:nvGrpSpPr>
          <p:grpSpPr>
            <a:xfrm>
              <a:off x="4125645" y="3411542"/>
              <a:ext cx="523847" cy="120285"/>
              <a:chOff x="4420354" y="3275821"/>
              <a:chExt cx="744771" cy="171013"/>
            </a:xfrm>
          </p:grpSpPr>
          <p:sp useBgFill="1">
            <p:nvSpPr>
              <p:cNvPr id="1655" name="Rectangle 1654">
                <a:extLst>
                  <a:ext uri="{FF2B5EF4-FFF2-40B4-BE49-F238E27FC236}">
                    <a16:creationId xmlns:a16="http://schemas.microsoft.com/office/drawing/2014/main" id="{6A9001FE-70CC-454D-8778-CE4342B1E49C}"/>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56" name="Group 1655">
                <a:extLst>
                  <a:ext uri="{FF2B5EF4-FFF2-40B4-BE49-F238E27FC236}">
                    <a16:creationId xmlns:a16="http://schemas.microsoft.com/office/drawing/2014/main" id="{CD683730-EFF2-4A8F-A502-B86479E76957}"/>
                  </a:ext>
                </a:extLst>
              </p:cNvPr>
              <p:cNvGrpSpPr/>
              <p:nvPr/>
            </p:nvGrpSpPr>
            <p:grpSpPr>
              <a:xfrm>
                <a:off x="4477946" y="3347611"/>
                <a:ext cx="629587" cy="27432"/>
                <a:chOff x="4469567" y="3347611"/>
                <a:chExt cx="629587" cy="27432"/>
              </a:xfrm>
            </p:grpSpPr>
            <p:cxnSp>
              <p:nvCxnSpPr>
                <p:cNvPr id="1657" name="Straight Connector 1656">
                  <a:extLst>
                    <a:ext uri="{FF2B5EF4-FFF2-40B4-BE49-F238E27FC236}">
                      <a16:creationId xmlns:a16="http://schemas.microsoft.com/office/drawing/2014/main" id="{AE159E76-4F85-4F6D-AD4D-A8218D1F3885}"/>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58" name="Group 1657">
                  <a:extLst>
                    <a:ext uri="{FF2B5EF4-FFF2-40B4-BE49-F238E27FC236}">
                      <a16:creationId xmlns:a16="http://schemas.microsoft.com/office/drawing/2014/main" id="{9D4FF740-F51A-4882-B928-BD139700AE32}"/>
                    </a:ext>
                  </a:extLst>
                </p:cNvPr>
                <p:cNvGrpSpPr/>
                <p:nvPr/>
              </p:nvGrpSpPr>
              <p:grpSpPr>
                <a:xfrm>
                  <a:off x="4469567" y="3347611"/>
                  <a:ext cx="130678" cy="27432"/>
                  <a:chOff x="4469567" y="3339387"/>
                  <a:chExt cx="130678" cy="27432"/>
                </a:xfrm>
              </p:grpSpPr>
              <p:sp>
                <p:nvSpPr>
                  <p:cNvPr id="1659" name="Oval 1658">
                    <a:extLst>
                      <a:ext uri="{FF2B5EF4-FFF2-40B4-BE49-F238E27FC236}">
                        <a16:creationId xmlns:a16="http://schemas.microsoft.com/office/drawing/2014/main" id="{C8757183-0300-4E52-93E8-4A55330FCB7F}"/>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60" name="Oval 1659">
                    <a:extLst>
                      <a:ext uri="{FF2B5EF4-FFF2-40B4-BE49-F238E27FC236}">
                        <a16:creationId xmlns:a16="http://schemas.microsoft.com/office/drawing/2014/main" id="{F7FFC66F-751E-49CB-B856-B820360ADAED}"/>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61" name="Oval 1660">
                    <a:extLst>
                      <a:ext uri="{FF2B5EF4-FFF2-40B4-BE49-F238E27FC236}">
                        <a16:creationId xmlns:a16="http://schemas.microsoft.com/office/drawing/2014/main" id="{07195D13-5DCC-4967-8E04-8BBFA27CF965}"/>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623" name="Group 1622">
              <a:extLst>
                <a:ext uri="{FF2B5EF4-FFF2-40B4-BE49-F238E27FC236}">
                  <a16:creationId xmlns:a16="http://schemas.microsoft.com/office/drawing/2014/main" id="{E26712F0-935D-4599-9124-D9AE3611CD17}"/>
                </a:ext>
              </a:extLst>
            </p:cNvPr>
            <p:cNvGrpSpPr/>
            <p:nvPr/>
          </p:nvGrpSpPr>
          <p:grpSpPr>
            <a:xfrm>
              <a:off x="4125645" y="3286778"/>
              <a:ext cx="523847" cy="120285"/>
              <a:chOff x="4420354" y="3275821"/>
              <a:chExt cx="744771" cy="171013"/>
            </a:xfrm>
          </p:grpSpPr>
          <p:sp useBgFill="1">
            <p:nvSpPr>
              <p:cNvPr id="1648" name="Rectangle 1647">
                <a:extLst>
                  <a:ext uri="{FF2B5EF4-FFF2-40B4-BE49-F238E27FC236}">
                    <a16:creationId xmlns:a16="http://schemas.microsoft.com/office/drawing/2014/main" id="{DB0FA94E-0E3E-4ED7-A34C-E35843C5FE0C}"/>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49" name="Group 1648">
                <a:extLst>
                  <a:ext uri="{FF2B5EF4-FFF2-40B4-BE49-F238E27FC236}">
                    <a16:creationId xmlns:a16="http://schemas.microsoft.com/office/drawing/2014/main" id="{7A9F3F8F-B4B2-415E-9466-38849B30F35A}"/>
                  </a:ext>
                </a:extLst>
              </p:cNvPr>
              <p:cNvGrpSpPr/>
              <p:nvPr/>
            </p:nvGrpSpPr>
            <p:grpSpPr>
              <a:xfrm>
                <a:off x="4477946" y="3347611"/>
                <a:ext cx="629587" cy="27432"/>
                <a:chOff x="4469567" y="3347611"/>
                <a:chExt cx="629587" cy="27432"/>
              </a:xfrm>
            </p:grpSpPr>
            <p:cxnSp>
              <p:nvCxnSpPr>
                <p:cNvPr id="1650" name="Straight Connector 1649">
                  <a:extLst>
                    <a:ext uri="{FF2B5EF4-FFF2-40B4-BE49-F238E27FC236}">
                      <a16:creationId xmlns:a16="http://schemas.microsoft.com/office/drawing/2014/main" id="{9D72D2FA-4AB4-4974-9816-CBF878B9988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51" name="Group 1650">
                  <a:extLst>
                    <a:ext uri="{FF2B5EF4-FFF2-40B4-BE49-F238E27FC236}">
                      <a16:creationId xmlns:a16="http://schemas.microsoft.com/office/drawing/2014/main" id="{3781F7AC-8376-4C54-A0CF-8D4B52D426AC}"/>
                    </a:ext>
                  </a:extLst>
                </p:cNvPr>
                <p:cNvGrpSpPr/>
                <p:nvPr/>
              </p:nvGrpSpPr>
              <p:grpSpPr>
                <a:xfrm>
                  <a:off x="4469567" y="3347611"/>
                  <a:ext cx="130678" cy="27432"/>
                  <a:chOff x="4469567" y="3339387"/>
                  <a:chExt cx="130678" cy="27432"/>
                </a:xfrm>
              </p:grpSpPr>
              <p:sp>
                <p:nvSpPr>
                  <p:cNvPr id="1652" name="Oval 1651">
                    <a:extLst>
                      <a:ext uri="{FF2B5EF4-FFF2-40B4-BE49-F238E27FC236}">
                        <a16:creationId xmlns:a16="http://schemas.microsoft.com/office/drawing/2014/main" id="{76AF8EA5-4873-4607-8C55-9F93825273D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53" name="Oval 1652">
                    <a:extLst>
                      <a:ext uri="{FF2B5EF4-FFF2-40B4-BE49-F238E27FC236}">
                        <a16:creationId xmlns:a16="http://schemas.microsoft.com/office/drawing/2014/main" id="{32461563-A156-4D38-866F-58F369742BD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54" name="Oval 1653">
                    <a:extLst>
                      <a:ext uri="{FF2B5EF4-FFF2-40B4-BE49-F238E27FC236}">
                        <a16:creationId xmlns:a16="http://schemas.microsoft.com/office/drawing/2014/main" id="{15F3B1B5-6A01-4453-AFAE-0007D9CF6A7D}"/>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624" name="Group 1623">
              <a:extLst>
                <a:ext uri="{FF2B5EF4-FFF2-40B4-BE49-F238E27FC236}">
                  <a16:creationId xmlns:a16="http://schemas.microsoft.com/office/drawing/2014/main" id="{0305755D-B493-46BD-8174-854CF86909CF}"/>
                </a:ext>
              </a:extLst>
            </p:cNvPr>
            <p:cNvGrpSpPr/>
            <p:nvPr/>
          </p:nvGrpSpPr>
          <p:grpSpPr>
            <a:xfrm>
              <a:off x="4125645" y="3162014"/>
              <a:ext cx="523847" cy="120285"/>
              <a:chOff x="4420354" y="3275821"/>
              <a:chExt cx="744771" cy="171013"/>
            </a:xfrm>
          </p:grpSpPr>
          <p:sp useBgFill="1">
            <p:nvSpPr>
              <p:cNvPr id="1641" name="Rectangle 1640">
                <a:extLst>
                  <a:ext uri="{FF2B5EF4-FFF2-40B4-BE49-F238E27FC236}">
                    <a16:creationId xmlns:a16="http://schemas.microsoft.com/office/drawing/2014/main" id="{A130FAD4-D3CB-4BDC-93DE-8AD6F73A8D39}"/>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42" name="Group 1641">
                <a:extLst>
                  <a:ext uri="{FF2B5EF4-FFF2-40B4-BE49-F238E27FC236}">
                    <a16:creationId xmlns:a16="http://schemas.microsoft.com/office/drawing/2014/main" id="{8A4F0013-E277-470C-80BC-B891883C1205}"/>
                  </a:ext>
                </a:extLst>
              </p:cNvPr>
              <p:cNvGrpSpPr/>
              <p:nvPr/>
            </p:nvGrpSpPr>
            <p:grpSpPr>
              <a:xfrm>
                <a:off x="4477946" y="3347611"/>
                <a:ext cx="629587" cy="27432"/>
                <a:chOff x="4469567" y="3347611"/>
                <a:chExt cx="629587" cy="27432"/>
              </a:xfrm>
            </p:grpSpPr>
            <p:cxnSp>
              <p:nvCxnSpPr>
                <p:cNvPr id="1643" name="Straight Connector 1642">
                  <a:extLst>
                    <a:ext uri="{FF2B5EF4-FFF2-40B4-BE49-F238E27FC236}">
                      <a16:creationId xmlns:a16="http://schemas.microsoft.com/office/drawing/2014/main" id="{97F021B5-20CD-4CF9-ABAC-E0B3D070000A}"/>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44" name="Group 1643">
                  <a:extLst>
                    <a:ext uri="{FF2B5EF4-FFF2-40B4-BE49-F238E27FC236}">
                      <a16:creationId xmlns:a16="http://schemas.microsoft.com/office/drawing/2014/main" id="{C158B893-4A4F-4FD7-93A0-64866F24531D}"/>
                    </a:ext>
                  </a:extLst>
                </p:cNvPr>
                <p:cNvGrpSpPr/>
                <p:nvPr/>
              </p:nvGrpSpPr>
              <p:grpSpPr>
                <a:xfrm>
                  <a:off x="4469567" y="3347611"/>
                  <a:ext cx="130678" cy="27432"/>
                  <a:chOff x="4469567" y="3339387"/>
                  <a:chExt cx="130678" cy="27432"/>
                </a:xfrm>
              </p:grpSpPr>
              <p:sp>
                <p:nvSpPr>
                  <p:cNvPr id="1645" name="Oval 1644">
                    <a:extLst>
                      <a:ext uri="{FF2B5EF4-FFF2-40B4-BE49-F238E27FC236}">
                        <a16:creationId xmlns:a16="http://schemas.microsoft.com/office/drawing/2014/main" id="{B782747A-D9EE-4594-8130-9159C185A95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46" name="Oval 1645">
                    <a:extLst>
                      <a:ext uri="{FF2B5EF4-FFF2-40B4-BE49-F238E27FC236}">
                        <a16:creationId xmlns:a16="http://schemas.microsoft.com/office/drawing/2014/main" id="{B23E473C-5C87-468E-93A5-7EB8549EA6C7}"/>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47" name="Oval 1646">
                    <a:extLst>
                      <a:ext uri="{FF2B5EF4-FFF2-40B4-BE49-F238E27FC236}">
                        <a16:creationId xmlns:a16="http://schemas.microsoft.com/office/drawing/2014/main" id="{6CAB72B4-5D1A-448A-84BE-94E20CF14765}"/>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625" name="Group 1624">
              <a:extLst>
                <a:ext uri="{FF2B5EF4-FFF2-40B4-BE49-F238E27FC236}">
                  <a16:creationId xmlns:a16="http://schemas.microsoft.com/office/drawing/2014/main" id="{938F1C41-8E63-4A0A-B5A5-69D2D0D7DA80}"/>
                </a:ext>
              </a:extLst>
            </p:cNvPr>
            <p:cNvGrpSpPr/>
            <p:nvPr/>
          </p:nvGrpSpPr>
          <p:grpSpPr>
            <a:xfrm>
              <a:off x="4125645" y="3037250"/>
              <a:ext cx="523847" cy="120285"/>
              <a:chOff x="4420354" y="3275821"/>
              <a:chExt cx="744771" cy="171013"/>
            </a:xfrm>
          </p:grpSpPr>
          <p:sp useBgFill="1">
            <p:nvSpPr>
              <p:cNvPr id="1634" name="Rectangle 1633">
                <a:extLst>
                  <a:ext uri="{FF2B5EF4-FFF2-40B4-BE49-F238E27FC236}">
                    <a16:creationId xmlns:a16="http://schemas.microsoft.com/office/drawing/2014/main" id="{CBD3998D-803C-4A29-AE45-85755E6E3A52}"/>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35" name="Group 1634">
                <a:extLst>
                  <a:ext uri="{FF2B5EF4-FFF2-40B4-BE49-F238E27FC236}">
                    <a16:creationId xmlns:a16="http://schemas.microsoft.com/office/drawing/2014/main" id="{D84C8D85-1E9A-4C0C-9391-2B62180C5280}"/>
                  </a:ext>
                </a:extLst>
              </p:cNvPr>
              <p:cNvGrpSpPr/>
              <p:nvPr/>
            </p:nvGrpSpPr>
            <p:grpSpPr>
              <a:xfrm>
                <a:off x="4477946" y="3347611"/>
                <a:ext cx="629587" cy="27432"/>
                <a:chOff x="4469567" y="3347611"/>
                <a:chExt cx="629587" cy="27432"/>
              </a:xfrm>
            </p:grpSpPr>
            <p:cxnSp>
              <p:nvCxnSpPr>
                <p:cNvPr id="1636" name="Straight Connector 1635">
                  <a:extLst>
                    <a:ext uri="{FF2B5EF4-FFF2-40B4-BE49-F238E27FC236}">
                      <a16:creationId xmlns:a16="http://schemas.microsoft.com/office/drawing/2014/main" id="{0E42B13B-283E-4AC0-ACFC-066253F2BF6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37" name="Group 1636">
                  <a:extLst>
                    <a:ext uri="{FF2B5EF4-FFF2-40B4-BE49-F238E27FC236}">
                      <a16:creationId xmlns:a16="http://schemas.microsoft.com/office/drawing/2014/main" id="{A154A7CD-2477-4FE0-9B1E-F113523E6C5F}"/>
                    </a:ext>
                  </a:extLst>
                </p:cNvPr>
                <p:cNvGrpSpPr/>
                <p:nvPr/>
              </p:nvGrpSpPr>
              <p:grpSpPr>
                <a:xfrm>
                  <a:off x="4469567" y="3347611"/>
                  <a:ext cx="130678" cy="27432"/>
                  <a:chOff x="4469567" y="3339387"/>
                  <a:chExt cx="130678" cy="27432"/>
                </a:xfrm>
              </p:grpSpPr>
              <p:sp>
                <p:nvSpPr>
                  <p:cNvPr id="1638" name="Oval 1637">
                    <a:extLst>
                      <a:ext uri="{FF2B5EF4-FFF2-40B4-BE49-F238E27FC236}">
                        <a16:creationId xmlns:a16="http://schemas.microsoft.com/office/drawing/2014/main" id="{4830A915-55E6-4514-96E6-7D34821A9A7C}"/>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39" name="Oval 1638">
                    <a:extLst>
                      <a:ext uri="{FF2B5EF4-FFF2-40B4-BE49-F238E27FC236}">
                        <a16:creationId xmlns:a16="http://schemas.microsoft.com/office/drawing/2014/main" id="{C5DC53EA-AD14-4A4A-9C1B-DF948A9885A2}"/>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40" name="Oval 1639">
                    <a:extLst>
                      <a:ext uri="{FF2B5EF4-FFF2-40B4-BE49-F238E27FC236}">
                        <a16:creationId xmlns:a16="http://schemas.microsoft.com/office/drawing/2014/main" id="{517573E6-FAAB-4794-8452-A6CD2E562103}"/>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626" name="Group 1625">
              <a:extLst>
                <a:ext uri="{FF2B5EF4-FFF2-40B4-BE49-F238E27FC236}">
                  <a16:creationId xmlns:a16="http://schemas.microsoft.com/office/drawing/2014/main" id="{7943BEDD-B2D3-46BD-8FFA-D2F728F70C6E}"/>
                </a:ext>
              </a:extLst>
            </p:cNvPr>
            <p:cNvGrpSpPr/>
            <p:nvPr/>
          </p:nvGrpSpPr>
          <p:grpSpPr>
            <a:xfrm>
              <a:off x="4125645" y="2912487"/>
              <a:ext cx="523847" cy="120285"/>
              <a:chOff x="4420354" y="3275821"/>
              <a:chExt cx="744771" cy="171013"/>
            </a:xfrm>
          </p:grpSpPr>
          <p:sp useBgFill="1">
            <p:nvSpPr>
              <p:cNvPr id="1627" name="Rectangle 1626">
                <a:extLst>
                  <a:ext uri="{FF2B5EF4-FFF2-40B4-BE49-F238E27FC236}">
                    <a16:creationId xmlns:a16="http://schemas.microsoft.com/office/drawing/2014/main" id="{F168E6A9-2941-4E43-9977-598460FF04D3}"/>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28" name="Group 1627">
                <a:extLst>
                  <a:ext uri="{FF2B5EF4-FFF2-40B4-BE49-F238E27FC236}">
                    <a16:creationId xmlns:a16="http://schemas.microsoft.com/office/drawing/2014/main" id="{928C4A02-75B1-477F-B44B-655093A89E84}"/>
                  </a:ext>
                </a:extLst>
              </p:cNvPr>
              <p:cNvGrpSpPr/>
              <p:nvPr/>
            </p:nvGrpSpPr>
            <p:grpSpPr>
              <a:xfrm>
                <a:off x="4477946" y="3347611"/>
                <a:ext cx="629587" cy="27432"/>
                <a:chOff x="4469567" y="3347611"/>
                <a:chExt cx="629587" cy="27432"/>
              </a:xfrm>
            </p:grpSpPr>
            <p:cxnSp>
              <p:nvCxnSpPr>
                <p:cNvPr id="1629" name="Straight Connector 1628">
                  <a:extLst>
                    <a:ext uri="{FF2B5EF4-FFF2-40B4-BE49-F238E27FC236}">
                      <a16:creationId xmlns:a16="http://schemas.microsoft.com/office/drawing/2014/main" id="{92BC656A-DB2C-40BE-8793-E2B055794BB1}"/>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30" name="Group 1629">
                  <a:extLst>
                    <a:ext uri="{FF2B5EF4-FFF2-40B4-BE49-F238E27FC236}">
                      <a16:creationId xmlns:a16="http://schemas.microsoft.com/office/drawing/2014/main" id="{AE5F3974-482A-48A9-BFC1-395802A56499}"/>
                    </a:ext>
                  </a:extLst>
                </p:cNvPr>
                <p:cNvGrpSpPr/>
                <p:nvPr/>
              </p:nvGrpSpPr>
              <p:grpSpPr>
                <a:xfrm>
                  <a:off x="4469567" y="3347611"/>
                  <a:ext cx="130678" cy="27432"/>
                  <a:chOff x="4469567" y="3339387"/>
                  <a:chExt cx="130678" cy="27432"/>
                </a:xfrm>
              </p:grpSpPr>
              <p:sp>
                <p:nvSpPr>
                  <p:cNvPr id="1631" name="Oval 1630">
                    <a:extLst>
                      <a:ext uri="{FF2B5EF4-FFF2-40B4-BE49-F238E27FC236}">
                        <a16:creationId xmlns:a16="http://schemas.microsoft.com/office/drawing/2014/main" id="{D099F35A-9FDC-4D2D-AA33-A8F936F01AFF}"/>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32" name="Oval 1631">
                    <a:extLst>
                      <a:ext uri="{FF2B5EF4-FFF2-40B4-BE49-F238E27FC236}">
                        <a16:creationId xmlns:a16="http://schemas.microsoft.com/office/drawing/2014/main" id="{CBDE9C99-6C1F-4E64-877B-CD43E9F463AC}"/>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33" name="Oval 1632">
                    <a:extLst>
                      <a:ext uri="{FF2B5EF4-FFF2-40B4-BE49-F238E27FC236}">
                        <a16:creationId xmlns:a16="http://schemas.microsoft.com/office/drawing/2014/main" id="{4735C988-3022-49C8-87F4-94D111CAF252}"/>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1669" name="Group 1668">
            <a:extLst>
              <a:ext uri="{FF2B5EF4-FFF2-40B4-BE49-F238E27FC236}">
                <a16:creationId xmlns:a16="http://schemas.microsoft.com/office/drawing/2014/main" id="{79BD570D-208A-4181-8EB6-D234AD6A3C7B}"/>
              </a:ext>
            </a:extLst>
          </p:cNvPr>
          <p:cNvGrpSpPr/>
          <p:nvPr/>
        </p:nvGrpSpPr>
        <p:grpSpPr>
          <a:xfrm>
            <a:off x="572154" y="2599928"/>
            <a:ext cx="678351" cy="1228864"/>
            <a:chOff x="4125645" y="2912487"/>
            <a:chExt cx="523847" cy="744104"/>
          </a:xfrm>
        </p:grpSpPr>
        <p:grpSp>
          <p:nvGrpSpPr>
            <p:cNvPr id="1670" name="Group 1669">
              <a:extLst>
                <a:ext uri="{FF2B5EF4-FFF2-40B4-BE49-F238E27FC236}">
                  <a16:creationId xmlns:a16="http://schemas.microsoft.com/office/drawing/2014/main" id="{977FFB4F-F0A2-48A9-A4E6-63B2A534DF1A}"/>
                </a:ext>
              </a:extLst>
            </p:cNvPr>
            <p:cNvGrpSpPr/>
            <p:nvPr/>
          </p:nvGrpSpPr>
          <p:grpSpPr>
            <a:xfrm>
              <a:off x="4125645" y="3536306"/>
              <a:ext cx="523847" cy="120285"/>
              <a:chOff x="4420354" y="3275821"/>
              <a:chExt cx="744771" cy="171013"/>
            </a:xfrm>
          </p:grpSpPr>
          <p:sp useBgFill="1">
            <p:nvSpPr>
              <p:cNvPr id="1711" name="Rectangle 1710">
                <a:extLst>
                  <a:ext uri="{FF2B5EF4-FFF2-40B4-BE49-F238E27FC236}">
                    <a16:creationId xmlns:a16="http://schemas.microsoft.com/office/drawing/2014/main" id="{E395D895-11BF-40CF-8DD2-9C53DBF27B75}"/>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12" name="Group 1711">
                <a:extLst>
                  <a:ext uri="{FF2B5EF4-FFF2-40B4-BE49-F238E27FC236}">
                    <a16:creationId xmlns:a16="http://schemas.microsoft.com/office/drawing/2014/main" id="{AEDEB03C-DB2B-4867-94D6-14FC560CCFDC}"/>
                  </a:ext>
                </a:extLst>
              </p:cNvPr>
              <p:cNvGrpSpPr/>
              <p:nvPr/>
            </p:nvGrpSpPr>
            <p:grpSpPr>
              <a:xfrm>
                <a:off x="4477946" y="3347611"/>
                <a:ext cx="629587" cy="27432"/>
                <a:chOff x="4469567" y="3347611"/>
                <a:chExt cx="629587" cy="27432"/>
              </a:xfrm>
            </p:grpSpPr>
            <p:cxnSp>
              <p:nvCxnSpPr>
                <p:cNvPr id="1713" name="Straight Connector 1712">
                  <a:extLst>
                    <a:ext uri="{FF2B5EF4-FFF2-40B4-BE49-F238E27FC236}">
                      <a16:creationId xmlns:a16="http://schemas.microsoft.com/office/drawing/2014/main" id="{A09B228A-9BEA-4787-A7F3-1428335B8DA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14" name="Group 1713">
                  <a:extLst>
                    <a:ext uri="{FF2B5EF4-FFF2-40B4-BE49-F238E27FC236}">
                      <a16:creationId xmlns:a16="http://schemas.microsoft.com/office/drawing/2014/main" id="{35A1B5B1-0BC9-4ED5-92E6-A9FAC14A392A}"/>
                    </a:ext>
                  </a:extLst>
                </p:cNvPr>
                <p:cNvGrpSpPr/>
                <p:nvPr/>
              </p:nvGrpSpPr>
              <p:grpSpPr>
                <a:xfrm>
                  <a:off x="4469567" y="3347611"/>
                  <a:ext cx="130678" cy="27432"/>
                  <a:chOff x="4469567" y="3339387"/>
                  <a:chExt cx="130678" cy="27432"/>
                </a:xfrm>
              </p:grpSpPr>
              <p:sp>
                <p:nvSpPr>
                  <p:cNvPr id="1715" name="Oval 1714">
                    <a:extLst>
                      <a:ext uri="{FF2B5EF4-FFF2-40B4-BE49-F238E27FC236}">
                        <a16:creationId xmlns:a16="http://schemas.microsoft.com/office/drawing/2014/main" id="{CC3ABAB3-F7D9-4D7F-80FF-721498C594F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16" name="Oval 1715">
                    <a:extLst>
                      <a:ext uri="{FF2B5EF4-FFF2-40B4-BE49-F238E27FC236}">
                        <a16:creationId xmlns:a16="http://schemas.microsoft.com/office/drawing/2014/main" id="{7BFB479F-306D-4E15-9C9B-33721EBB163D}"/>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17" name="Oval 1716">
                    <a:extLst>
                      <a:ext uri="{FF2B5EF4-FFF2-40B4-BE49-F238E27FC236}">
                        <a16:creationId xmlns:a16="http://schemas.microsoft.com/office/drawing/2014/main" id="{A9182B57-615E-494D-B386-00E5EA83AA5F}"/>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671" name="Group 1670">
              <a:extLst>
                <a:ext uri="{FF2B5EF4-FFF2-40B4-BE49-F238E27FC236}">
                  <a16:creationId xmlns:a16="http://schemas.microsoft.com/office/drawing/2014/main" id="{280219C5-5206-4894-B812-3934CEE4DC7D}"/>
                </a:ext>
              </a:extLst>
            </p:cNvPr>
            <p:cNvGrpSpPr/>
            <p:nvPr/>
          </p:nvGrpSpPr>
          <p:grpSpPr>
            <a:xfrm>
              <a:off x="4125645" y="3411542"/>
              <a:ext cx="523847" cy="120285"/>
              <a:chOff x="4420354" y="3275821"/>
              <a:chExt cx="744771" cy="171013"/>
            </a:xfrm>
          </p:grpSpPr>
          <p:sp useBgFill="1">
            <p:nvSpPr>
              <p:cNvPr id="1704" name="Rectangle 1703">
                <a:extLst>
                  <a:ext uri="{FF2B5EF4-FFF2-40B4-BE49-F238E27FC236}">
                    <a16:creationId xmlns:a16="http://schemas.microsoft.com/office/drawing/2014/main" id="{38D99CC5-46F3-49DF-9796-E7AD1652C791}"/>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05" name="Group 1704">
                <a:extLst>
                  <a:ext uri="{FF2B5EF4-FFF2-40B4-BE49-F238E27FC236}">
                    <a16:creationId xmlns:a16="http://schemas.microsoft.com/office/drawing/2014/main" id="{FD96F874-8F89-4562-ABAA-0EAA5EEEF41E}"/>
                  </a:ext>
                </a:extLst>
              </p:cNvPr>
              <p:cNvGrpSpPr/>
              <p:nvPr/>
            </p:nvGrpSpPr>
            <p:grpSpPr>
              <a:xfrm>
                <a:off x="4477946" y="3347611"/>
                <a:ext cx="629587" cy="27432"/>
                <a:chOff x="4469567" y="3347611"/>
                <a:chExt cx="629587" cy="27432"/>
              </a:xfrm>
            </p:grpSpPr>
            <p:cxnSp>
              <p:nvCxnSpPr>
                <p:cNvPr id="1706" name="Straight Connector 1705">
                  <a:extLst>
                    <a:ext uri="{FF2B5EF4-FFF2-40B4-BE49-F238E27FC236}">
                      <a16:creationId xmlns:a16="http://schemas.microsoft.com/office/drawing/2014/main" id="{5C3D0AC1-43D5-46F5-A89D-82E1D471B146}"/>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07" name="Group 1706">
                  <a:extLst>
                    <a:ext uri="{FF2B5EF4-FFF2-40B4-BE49-F238E27FC236}">
                      <a16:creationId xmlns:a16="http://schemas.microsoft.com/office/drawing/2014/main" id="{6215EEC7-657A-47A5-B64E-59EA2113CA3F}"/>
                    </a:ext>
                  </a:extLst>
                </p:cNvPr>
                <p:cNvGrpSpPr/>
                <p:nvPr/>
              </p:nvGrpSpPr>
              <p:grpSpPr>
                <a:xfrm>
                  <a:off x="4469567" y="3347611"/>
                  <a:ext cx="130678" cy="27432"/>
                  <a:chOff x="4469567" y="3339387"/>
                  <a:chExt cx="130678" cy="27432"/>
                </a:xfrm>
              </p:grpSpPr>
              <p:sp>
                <p:nvSpPr>
                  <p:cNvPr id="1708" name="Oval 1707">
                    <a:extLst>
                      <a:ext uri="{FF2B5EF4-FFF2-40B4-BE49-F238E27FC236}">
                        <a16:creationId xmlns:a16="http://schemas.microsoft.com/office/drawing/2014/main" id="{8918FF0F-D491-4047-8DE8-CF8F26C561FC}"/>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09" name="Oval 1708">
                    <a:extLst>
                      <a:ext uri="{FF2B5EF4-FFF2-40B4-BE49-F238E27FC236}">
                        <a16:creationId xmlns:a16="http://schemas.microsoft.com/office/drawing/2014/main" id="{A8BE5B87-0413-46F7-9A1F-CB14350417E0}"/>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10" name="Oval 1709">
                    <a:extLst>
                      <a:ext uri="{FF2B5EF4-FFF2-40B4-BE49-F238E27FC236}">
                        <a16:creationId xmlns:a16="http://schemas.microsoft.com/office/drawing/2014/main" id="{F588A5AF-B511-4D0B-9A49-1371C0A9C3E6}"/>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672" name="Group 1671">
              <a:extLst>
                <a:ext uri="{FF2B5EF4-FFF2-40B4-BE49-F238E27FC236}">
                  <a16:creationId xmlns:a16="http://schemas.microsoft.com/office/drawing/2014/main" id="{06924D60-F965-4D86-8D6F-A609ECC1A7E4}"/>
                </a:ext>
              </a:extLst>
            </p:cNvPr>
            <p:cNvGrpSpPr/>
            <p:nvPr/>
          </p:nvGrpSpPr>
          <p:grpSpPr>
            <a:xfrm>
              <a:off x="4125645" y="3286778"/>
              <a:ext cx="523847" cy="120285"/>
              <a:chOff x="4420354" y="3275821"/>
              <a:chExt cx="744771" cy="171013"/>
            </a:xfrm>
          </p:grpSpPr>
          <p:sp useBgFill="1">
            <p:nvSpPr>
              <p:cNvPr id="1697" name="Rectangle 1696">
                <a:extLst>
                  <a:ext uri="{FF2B5EF4-FFF2-40B4-BE49-F238E27FC236}">
                    <a16:creationId xmlns:a16="http://schemas.microsoft.com/office/drawing/2014/main" id="{2D27932E-52E8-4A0C-92CA-F300DF11D5C7}"/>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98" name="Group 1697">
                <a:extLst>
                  <a:ext uri="{FF2B5EF4-FFF2-40B4-BE49-F238E27FC236}">
                    <a16:creationId xmlns:a16="http://schemas.microsoft.com/office/drawing/2014/main" id="{9CFB44A9-98DC-4623-B06B-44CF06475DA3}"/>
                  </a:ext>
                </a:extLst>
              </p:cNvPr>
              <p:cNvGrpSpPr/>
              <p:nvPr/>
            </p:nvGrpSpPr>
            <p:grpSpPr>
              <a:xfrm>
                <a:off x="4477946" y="3347611"/>
                <a:ext cx="629587" cy="27432"/>
                <a:chOff x="4469567" y="3347611"/>
                <a:chExt cx="629587" cy="27432"/>
              </a:xfrm>
            </p:grpSpPr>
            <p:cxnSp>
              <p:nvCxnSpPr>
                <p:cNvPr id="1699" name="Straight Connector 1698">
                  <a:extLst>
                    <a:ext uri="{FF2B5EF4-FFF2-40B4-BE49-F238E27FC236}">
                      <a16:creationId xmlns:a16="http://schemas.microsoft.com/office/drawing/2014/main" id="{37E5E5AA-DE6F-4352-8C4E-8E01D700AE22}"/>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00" name="Group 1699">
                  <a:extLst>
                    <a:ext uri="{FF2B5EF4-FFF2-40B4-BE49-F238E27FC236}">
                      <a16:creationId xmlns:a16="http://schemas.microsoft.com/office/drawing/2014/main" id="{9C607EB4-8491-4461-A938-AE71731DDF77}"/>
                    </a:ext>
                  </a:extLst>
                </p:cNvPr>
                <p:cNvGrpSpPr/>
                <p:nvPr/>
              </p:nvGrpSpPr>
              <p:grpSpPr>
                <a:xfrm>
                  <a:off x="4469567" y="3347611"/>
                  <a:ext cx="130678" cy="27432"/>
                  <a:chOff x="4469567" y="3339387"/>
                  <a:chExt cx="130678" cy="27432"/>
                </a:xfrm>
              </p:grpSpPr>
              <p:sp>
                <p:nvSpPr>
                  <p:cNvPr id="1701" name="Oval 1700">
                    <a:extLst>
                      <a:ext uri="{FF2B5EF4-FFF2-40B4-BE49-F238E27FC236}">
                        <a16:creationId xmlns:a16="http://schemas.microsoft.com/office/drawing/2014/main" id="{3D0013FD-5675-4301-A524-BDB5151AD393}"/>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02" name="Oval 1701">
                    <a:extLst>
                      <a:ext uri="{FF2B5EF4-FFF2-40B4-BE49-F238E27FC236}">
                        <a16:creationId xmlns:a16="http://schemas.microsoft.com/office/drawing/2014/main" id="{F64F8B1F-6296-4B6B-9600-6CFC2EC92508}"/>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03" name="Oval 1702">
                    <a:extLst>
                      <a:ext uri="{FF2B5EF4-FFF2-40B4-BE49-F238E27FC236}">
                        <a16:creationId xmlns:a16="http://schemas.microsoft.com/office/drawing/2014/main" id="{48012B40-8503-40F2-8309-9A0C09DEAEE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673" name="Group 1672">
              <a:extLst>
                <a:ext uri="{FF2B5EF4-FFF2-40B4-BE49-F238E27FC236}">
                  <a16:creationId xmlns:a16="http://schemas.microsoft.com/office/drawing/2014/main" id="{CC9B6F2E-C456-42C6-BCAD-A9618BF1DFD4}"/>
                </a:ext>
              </a:extLst>
            </p:cNvPr>
            <p:cNvGrpSpPr/>
            <p:nvPr/>
          </p:nvGrpSpPr>
          <p:grpSpPr>
            <a:xfrm>
              <a:off x="4125645" y="3162014"/>
              <a:ext cx="523847" cy="120285"/>
              <a:chOff x="4420354" y="3275821"/>
              <a:chExt cx="744771" cy="171013"/>
            </a:xfrm>
          </p:grpSpPr>
          <p:sp useBgFill="1">
            <p:nvSpPr>
              <p:cNvPr id="1690" name="Rectangle 1689">
                <a:extLst>
                  <a:ext uri="{FF2B5EF4-FFF2-40B4-BE49-F238E27FC236}">
                    <a16:creationId xmlns:a16="http://schemas.microsoft.com/office/drawing/2014/main" id="{47666DA3-1632-4A3F-9333-C7C723E62A92}"/>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91" name="Group 1690">
                <a:extLst>
                  <a:ext uri="{FF2B5EF4-FFF2-40B4-BE49-F238E27FC236}">
                    <a16:creationId xmlns:a16="http://schemas.microsoft.com/office/drawing/2014/main" id="{D5912436-A79F-4C68-BFCF-BEBBB7D78C36}"/>
                  </a:ext>
                </a:extLst>
              </p:cNvPr>
              <p:cNvGrpSpPr/>
              <p:nvPr/>
            </p:nvGrpSpPr>
            <p:grpSpPr>
              <a:xfrm>
                <a:off x="4477946" y="3347611"/>
                <a:ext cx="629587" cy="27432"/>
                <a:chOff x="4469567" y="3347611"/>
                <a:chExt cx="629587" cy="27432"/>
              </a:xfrm>
            </p:grpSpPr>
            <p:cxnSp>
              <p:nvCxnSpPr>
                <p:cNvPr id="1692" name="Straight Connector 1691">
                  <a:extLst>
                    <a:ext uri="{FF2B5EF4-FFF2-40B4-BE49-F238E27FC236}">
                      <a16:creationId xmlns:a16="http://schemas.microsoft.com/office/drawing/2014/main" id="{5EB364F7-8F12-4922-B4AF-8DD41C5E76DA}"/>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93" name="Group 1692">
                  <a:extLst>
                    <a:ext uri="{FF2B5EF4-FFF2-40B4-BE49-F238E27FC236}">
                      <a16:creationId xmlns:a16="http://schemas.microsoft.com/office/drawing/2014/main" id="{98F72487-E964-4566-AC84-02366678DEFE}"/>
                    </a:ext>
                  </a:extLst>
                </p:cNvPr>
                <p:cNvGrpSpPr/>
                <p:nvPr/>
              </p:nvGrpSpPr>
              <p:grpSpPr>
                <a:xfrm>
                  <a:off x="4469567" y="3347611"/>
                  <a:ext cx="130678" cy="27432"/>
                  <a:chOff x="4469567" y="3339387"/>
                  <a:chExt cx="130678" cy="27432"/>
                </a:xfrm>
              </p:grpSpPr>
              <p:sp>
                <p:nvSpPr>
                  <p:cNvPr id="1694" name="Oval 1693">
                    <a:extLst>
                      <a:ext uri="{FF2B5EF4-FFF2-40B4-BE49-F238E27FC236}">
                        <a16:creationId xmlns:a16="http://schemas.microsoft.com/office/drawing/2014/main" id="{E4AAF997-5589-43CE-8674-E4B9540921AC}"/>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95" name="Oval 1694">
                    <a:extLst>
                      <a:ext uri="{FF2B5EF4-FFF2-40B4-BE49-F238E27FC236}">
                        <a16:creationId xmlns:a16="http://schemas.microsoft.com/office/drawing/2014/main" id="{E2C5DC6B-F244-4052-9392-C48D10368ACC}"/>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96" name="Oval 1695">
                    <a:extLst>
                      <a:ext uri="{FF2B5EF4-FFF2-40B4-BE49-F238E27FC236}">
                        <a16:creationId xmlns:a16="http://schemas.microsoft.com/office/drawing/2014/main" id="{DB728758-01C1-426E-A889-17F5A8529BD7}"/>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674" name="Group 1673">
              <a:extLst>
                <a:ext uri="{FF2B5EF4-FFF2-40B4-BE49-F238E27FC236}">
                  <a16:creationId xmlns:a16="http://schemas.microsoft.com/office/drawing/2014/main" id="{71295693-4EE2-49B5-870E-1D0A1CDB3144}"/>
                </a:ext>
              </a:extLst>
            </p:cNvPr>
            <p:cNvGrpSpPr/>
            <p:nvPr/>
          </p:nvGrpSpPr>
          <p:grpSpPr>
            <a:xfrm>
              <a:off x="4125645" y="3037250"/>
              <a:ext cx="523847" cy="120285"/>
              <a:chOff x="4420354" y="3275821"/>
              <a:chExt cx="744771" cy="171013"/>
            </a:xfrm>
          </p:grpSpPr>
          <p:sp useBgFill="1">
            <p:nvSpPr>
              <p:cNvPr id="1683" name="Rectangle 1682">
                <a:extLst>
                  <a:ext uri="{FF2B5EF4-FFF2-40B4-BE49-F238E27FC236}">
                    <a16:creationId xmlns:a16="http://schemas.microsoft.com/office/drawing/2014/main" id="{33FCCA75-12B5-4E3D-B1E0-A7679955CAAB}"/>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84" name="Group 1683">
                <a:extLst>
                  <a:ext uri="{FF2B5EF4-FFF2-40B4-BE49-F238E27FC236}">
                    <a16:creationId xmlns:a16="http://schemas.microsoft.com/office/drawing/2014/main" id="{A3911BB5-5C5C-4123-B2B0-996AD40DEB33}"/>
                  </a:ext>
                </a:extLst>
              </p:cNvPr>
              <p:cNvGrpSpPr/>
              <p:nvPr/>
            </p:nvGrpSpPr>
            <p:grpSpPr>
              <a:xfrm>
                <a:off x="4477946" y="3347611"/>
                <a:ext cx="629587" cy="27432"/>
                <a:chOff x="4469567" y="3347611"/>
                <a:chExt cx="629587" cy="27432"/>
              </a:xfrm>
            </p:grpSpPr>
            <p:cxnSp>
              <p:nvCxnSpPr>
                <p:cNvPr id="1685" name="Straight Connector 1684">
                  <a:extLst>
                    <a:ext uri="{FF2B5EF4-FFF2-40B4-BE49-F238E27FC236}">
                      <a16:creationId xmlns:a16="http://schemas.microsoft.com/office/drawing/2014/main" id="{EDAD3420-CD67-4D5E-AAB2-EDB3C6906407}"/>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86" name="Group 1685">
                  <a:extLst>
                    <a:ext uri="{FF2B5EF4-FFF2-40B4-BE49-F238E27FC236}">
                      <a16:creationId xmlns:a16="http://schemas.microsoft.com/office/drawing/2014/main" id="{BC3D5772-808D-42ED-BCC3-B854F34D5180}"/>
                    </a:ext>
                  </a:extLst>
                </p:cNvPr>
                <p:cNvGrpSpPr/>
                <p:nvPr/>
              </p:nvGrpSpPr>
              <p:grpSpPr>
                <a:xfrm>
                  <a:off x="4469567" y="3347611"/>
                  <a:ext cx="130678" cy="27432"/>
                  <a:chOff x="4469567" y="3339387"/>
                  <a:chExt cx="130678" cy="27432"/>
                </a:xfrm>
              </p:grpSpPr>
              <p:sp>
                <p:nvSpPr>
                  <p:cNvPr id="1687" name="Oval 1686">
                    <a:extLst>
                      <a:ext uri="{FF2B5EF4-FFF2-40B4-BE49-F238E27FC236}">
                        <a16:creationId xmlns:a16="http://schemas.microsoft.com/office/drawing/2014/main" id="{71FEDF42-F0CA-4498-B7C4-634347394DCC}"/>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88" name="Oval 1687">
                    <a:extLst>
                      <a:ext uri="{FF2B5EF4-FFF2-40B4-BE49-F238E27FC236}">
                        <a16:creationId xmlns:a16="http://schemas.microsoft.com/office/drawing/2014/main" id="{C23E900E-FE77-42B3-BBB4-3E9B8ECE47C5}"/>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89" name="Oval 1688">
                    <a:extLst>
                      <a:ext uri="{FF2B5EF4-FFF2-40B4-BE49-F238E27FC236}">
                        <a16:creationId xmlns:a16="http://schemas.microsoft.com/office/drawing/2014/main" id="{B40D16BD-7C8F-4F39-9648-53D183BBEFB0}"/>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675" name="Group 1674">
              <a:extLst>
                <a:ext uri="{FF2B5EF4-FFF2-40B4-BE49-F238E27FC236}">
                  <a16:creationId xmlns:a16="http://schemas.microsoft.com/office/drawing/2014/main" id="{49377083-9DA8-43AD-AA89-75D01B937DEF}"/>
                </a:ext>
              </a:extLst>
            </p:cNvPr>
            <p:cNvGrpSpPr/>
            <p:nvPr/>
          </p:nvGrpSpPr>
          <p:grpSpPr>
            <a:xfrm>
              <a:off x="4125645" y="2912487"/>
              <a:ext cx="523847" cy="120285"/>
              <a:chOff x="4420354" y="3275821"/>
              <a:chExt cx="744771" cy="171013"/>
            </a:xfrm>
          </p:grpSpPr>
          <p:sp useBgFill="1">
            <p:nvSpPr>
              <p:cNvPr id="1676" name="Rectangle 1675">
                <a:extLst>
                  <a:ext uri="{FF2B5EF4-FFF2-40B4-BE49-F238E27FC236}">
                    <a16:creationId xmlns:a16="http://schemas.microsoft.com/office/drawing/2014/main" id="{75F76632-2B05-45DE-8329-A1627B3D6DAB}"/>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677" name="Group 1676">
                <a:extLst>
                  <a:ext uri="{FF2B5EF4-FFF2-40B4-BE49-F238E27FC236}">
                    <a16:creationId xmlns:a16="http://schemas.microsoft.com/office/drawing/2014/main" id="{5979D6AD-E6B4-43C5-9418-93F7C9F2CAC0}"/>
                  </a:ext>
                </a:extLst>
              </p:cNvPr>
              <p:cNvGrpSpPr/>
              <p:nvPr/>
            </p:nvGrpSpPr>
            <p:grpSpPr>
              <a:xfrm>
                <a:off x="4477946" y="3347611"/>
                <a:ext cx="629587" cy="27432"/>
                <a:chOff x="4469567" y="3347611"/>
                <a:chExt cx="629587" cy="27432"/>
              </a:xfrm>
            </p:grpSpPr>
            <p:cxnSp>
              <p:nvCxnSpPr>
                <p:cNvPr id="1678" name="Straight Connector 1677">
                  <a:extLst>
                    <a:ext uri="{FF2B5EF4-FFF2-40B4-BE49-F238E27FC236}">
                      <a16:creationId xmlns:a16="http://schemas.microsoft.com/office/drawing/2014/main" id="{BFC347FF-7AE4-4224-87AA-A728BFF02895}"/>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79" name="Group 1678">
                  <a:extLst>
                    <a:ext uri="{FF2B5EF4-FFF2-40B4-BE49-F238E27FC236}">
                      <a16:creationId xmlns:a16="http://schemas.microsoft.com/office/drawing/2014/main" id="{36513945-5FD9-4CED-B24B-E996CD3D9A9F}"/>
                    </a:ext>
                  </a:extLst>
                </p:cNvPr>
                <p:cNvGrpSpPr/>
                <p:nvPr/>
              </p:nvGrpSpPr>
              <p:grpSpPr>
                <a:xfrm>
                  <a:off x="4469567" y="3347611"/>
                  <a:ext cx="130678" cy="27432"/>
                  <a:chOff x="4469567" y="3339387"/>
                  <a:chExt cx="130678" cy="27432"/>
                </a:xfrm>
              </p:grpSpPr>
              <p:sp>
                <p:nvSpPr>
                  <p:cNvPr id="1680" name="Oval 1679">
                    <a:extLst>
                      <a:ext uri="{FF2B5EF4-FFF2-40B4-BE49-F238E27FC236}">
                        <a16:creationId xmlns:a16="http://schemas.microsoft.com/office/drawing/2014/main" id="{C1643537-7B98-46E5-AA60-F25FB7600ACC}"/>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81" name="Oval 1680">
                    <a:extLst>
                      <a:ext uri="{FF2B5EF4-FFF2-40B4-BE49-F238E27FC236}">
                        <a16:creationId xmlns:a16="http://schemas.microsoft.com/office/drawing/2014/main" id="{8BCC12F9-01F3-4D86-BA2F-AF731F82FD1E}"/>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82" name="Oval 1681">
                    <a:extLst>
                      <a:ext uri="{FF2B5EF4-FFF2-40B4-BE49-F238E27FC236}">
                        <a16:creationId xmlns:a16="http://schemas.microsoft.com/office/drawing/2014/main" id="{B9E0E2D0-2FCC-4E40-8623-B38E7729D3A0}"/>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1718" name="Group 1717">
            <a:extLst>
              <a:ext uri="{FF2B5EF4-FFF2-40B4-BE49-F238E27FC236}">
                <a16:creationId xmlns:a16="http://schemas.microsoft.com/office/drawing/2014/main" id="{FE451005-94C1-404F-BC62-CE6E3C1C1DB8}"/>
              </a:ext>
            </a:extLst>
          </p:cNvPr>
          <p:cNvGrpSpPr/>
          <p:nvPr/>
        </p:nvGrpSpPr>
        <p:grpSpPr>
          <a:xfrm>
            <a:off x="-1198508" y="2599928"/>
            <a:ext cx="678351" cy="1228864"/>
            <a:chOff x="4125645" y="2912487"/>
            <a:chExt cx="523847" cy="744104"/>
          </a:xfrm>
        </p:grpSpPr>
        <p:grpSp>
          <p:nvGrpSpPr>
            <p:cNvPr id="1719" name="Group 1718">
              <a:extLst>
                <a:ext uri="{FF2B5EF4-FFF2-40B4-BE49-F238E27FC236}">
                  <a16:creationId xmlns:a16="http://schemas.microsoft.com/office/drawing/2014/main" id="{A930DB05-41EC-4401-937B-F980E71EFE77}"/>
                </a:ext>
              </a:extLst>
            </p:cNvPr>
            <p:cNvGrpSpPr/>
            <p:nvPr/>
          </p:nvGrpSpPr>
          <p:grpSpPr>
            <a:xfrm>
              <a:off x="4125645" y="3536306"/>
              <a:ext cx="523847" cy="120285"/>
              <a:chOff x="4420354" y="3275821"/>
              <a:chExt cx="744771" cy="171013"/>
            </a:xfrm>
          </p:grpSpPr>
          <p:sp useBgFill="1">
            <p:nvSpPr>
              <p:cNvPr id="1760" name="Rectangle 1759">
                <a:extLst>
                  <a:ext uri="{FF2B5EF4-FFF2-40B4-BE49-F238E27FC236}">
                    <a16:creationId xmlns:a16="http://schemas.microsoft.com/office/drawing/2014/main" id="{2C137BC7-A4D1-4FFD-87C2-114ED9F6A954}"/>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61" name="Group 1760">
                <a:extLst>
                  <a:ext uri="{FF2B5EF4-FFF2-40B4-BE49-F238E27FC236}">
                    <a16:creationId xmlns:a16="http://schemas.microsoft.com/office/drawing/2014/main" id="{1D35395D-5FE5-42E4-BC90-ABAE5277B0E7}"/>
                  </a:ext>
                </a:extLst>
              </p:cNvPr>
              <p:cNvGrpSpPr/>
              <p:nvPr/>
            </p:nvGrpSpPr>
            <p:grpSpPr>
              <a:xfrm>
                <a:off x="4477946" y="3347611"/>
                <a:ext cx="629587" cy="27432"/>
                <a:chOff x="4469567" y="3347611"/>
                <a:chExt cx="629587" cy="27432"/>
              </a:xfrm>
            </p:grpSpPr>
            <p:cxnSp>
              <p:nvCxnSpPr>
                <p:cNvPr id="1762" name="Straight Connector 1761">
                  <a:extLst>
                    <a:ext uri="{FF2B5EF4-FFF2-40B4-BE49-F238E27FC236}">
                      <a16:creationId xmlns:a16="http://schemas.microsoft.com/office/drawing/2014/main" id="{2D3CD226-B36A-4089-8FE3-13D70395D16B}"/>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63" name="Group 1762">
                  <a:extLst>
                    <a:ext uri="{FF2B5EF4-FFF2-40B4-BE49-F238E27FC236}">
                      <a16:creationId xmlns:a16="http://schemas.microsoft.com/office/drawing/2014/main" id="{650243F6-DEF3-4026-A047-C88C335C831F}"/>
                    </a:ext>
                  </a:extLst>
                </p:cNvPr>
                <p:cNvGrpSpPr/>
                <p:nvPr/>
              </p:nvGrpSpPr>
              <p:grpSpPr>
                <a:xfrm>
                  <a:off x="4469567" y="3347611"/>
                  <a:ext cx="130678" cy="27432"/>
                  <a:chOff x="4469567" y="3339387"/>
                  <a:chExt cx="130678" cy="27432"/>
                </a:xfrm>
              </p:grpSpPr>
              <p:sp>
                <p:nvSpPr>
                  <p:cNvPr id="1764" name="Oval 1763">
                    <a:extLst>
                      <a:ext uri="{FF2B5EF4-FFF2-40B4-BE49-F238E27FC236}">
                        <a16:creationId xmlns:a16="http://schemas.microsoft.com/office/drawing/2014/main" id="{4E506A7D-B795-4B6D-8ED5-0271F583E229}"/>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65" name="Oval 1764">
                    <a:extLst>
                      <a:ext uri="{FF2B5EF4-FFF2-40B4-BE49-F238E27FC236}">
                        <a16:creationId xmlns:a16="http://schemas.microsoft.com/office/drawing/2014/main" id="{C22A6BE4-4B07-463F-AE2B-B48D9A47B502}"/>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66" name="Oval 1765">
                    <a:extLst>
                      <a:ext uri="{FF2B5EF4-FFF2-40B4-BE49-F238E27FC236}">
                        <a16:creationId xmlns:a16="http://schemas.microsoft.com/office/drawing/2014/main" id="{3E346027-0D01-4C26-931C-B1D2EEA7F82E}"/>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720" name="Group 1719">
              <a:extLst>
                <a:ext uri="{FF2B5EF4-FFF2-40B4-BE49-F238E27FC236}">
                  <a16:creationId xmlns:a16="http://schemas.microsoft.com/office/drawing/2014/main" id="{AFD28F7A-78D6-4655-87EE-516D31C8CD61}"/>
                </a:ext>
              </a:extLst>
            </p:cNvPr>
            <p:cNvGrpSpPr/>
            <p:nvPr/>
          </p:nvGrpSpPr>
          <p:grpSpPr>
            <a:xfrm>
              <a:off x="4125645" y="3411542"/>
              <a:ext cx="523847" cy="120285"/>
              <a:chOff x="4420354" y="3275821"/>
              <a:chExt cx="744771" cy="171013"/>
            </a:xfrm>
          </p:grpSpPr>
          <p:sp useBgFill="1">
            <p:nvSpPr>
              <p:cNvPr id="1753" name="Rectangle 1752">
                <a:extLst>
                  <a:ext uri="{FF2B5EF4-FFF2-40B4-BE49-F238E27FC236}">
                    <a16:creationId xmlns:a16="http://schemas.microsoft.com/office/drawing/2014/main" id="{6C72143D-02F7-495E-8BA1-DCA215D65E98}"/>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54" name="Group 1753">
                <a:extLst>
                  <a:ext uri="{FF2B5EF4-FFF2-40B4-BE49-F238E27FC236}">
                    <a16:creationId xmlns:a16="http://schemas.microsoft.com/office/drawing/2014/main" id="{2DA84FEF-05C3-4582-9E7E-A983B9B4646E}"/>
                  </a:ext>
                </a:extLst>
              </p:cNvPr>
              <p:cNvGrpSpPr/>
              <p:nvPr/>
            </p:nvGrpSpPr>
            <p:grpSpPr>
              <a:xfrm>
                <a:off x="4477946" y="3347611"/>
                <a:ext cx="629587" cy="27432"/>
                <a:chOff x="4469567" y="3347611"/>
                <a:chExt cx="629587" cy="27432"/>
              </a:xfrm>
            </p:grpSpPr>
            <p:cxnSp>
              <p:nvCxnSpPr>
                <p:cNvPr id="1755" name="Straight Connector 1754">
                  <a:extLst>
                    <a:ext uri="{FF2B5EF4-FFF2-40B4-BE49-F238E27FC236}">
                      <a16:creationId xmlns:a16="http://schemas.microsoft.com/office/drawing/2014/main" id="{B7333B25-8A83-47A3-918D-9F34D6A87BED}"/>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56" name="Group 1755">
                  <a:extLst>
                    <a:ext uri="{FF2B5EF4-FFF2-40B4-BE49-F238E27FC236}">
                      <a16:creationId xmlns:a16="http://schemas.microsoft.com/office/drawing/2014/main" id="{37EACEC2-B6E5-406D-BCDB-A54C1801C5C5}"/>
                    </a:ext>
                  </a:extLst>
                </p:cNvPr>
                <p:cNvGrpSpPr/>
                <p:nvPr/>
              </p:nvGrpSpPr>
              <p:grpSpPr>
                <a:xfrm>
                  <a:off x="4469567" y="3347611"/>
                  <a:ext cx="130678" cy="27432"/>
                  <a:chOff x="4469567" y="3339387"/>
                  <a:chExt cx="130678" cy="27432"/>
                </a:xfrm>
              </p:grpSpPr>
              <p:sp>
                <p:nvSpPr>
                  <p:cNvPr id="1757" name="Oval 1756">
                    <a:extLst>
                      <a:ext uri="{FF2B5EF4-FFF2-40B4-BE49-F238E27FC236}">
                        <a16:creationId xmlns:a16="http://schemas.microsoft.com/office/drawing/2014/main" id="{5C277B1B-AE4D-49CD-AC8A-AF8CA2161A20}"/>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58" name="Oval 1757">
                    <a:extLst>
                      <a:ext uri="{FF2B5EF4-FFF2-40B4-BE49-F238E27FC236}">
                        <a16:creationId xmlns:a16="http://schemas.microsoft.com/office/drawing/2014/main" id="{FF4E1F2E-B751-4997-96F9-CCD2E2472FC4}"/>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59" name="Oval 1758">
                    <a:extLst>
                      <a:ext uri="{FF2B5EF4-FFF2-40B4-BE49-F238E27FC236}">
                        <a16:creationId xmlns:a16="http://schemas.microsoft.com/office/drawing/2014/main" id="{753A3C33-9518-4E12-98F3-BB020BDDB27C}"/>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721" name="Group 1720">
              <a:extLst>
                <a:ext uri="{FF2B5EF4-FFF2-40B4-BE49-F238E27FC236}">
                  <a16:creationId xmlns:a16="http://schemas.microsoft.com/office/drawing/2014/main" id="{3433A3CB-E629-4238-8D12-3D1F4268309E}"/>
                </a:ext>
              </a:extLst>
            </p:cNvPr>
            <p:cNvGrpSpPr/>
            <p:nvPr/>
          </p:nvGrpSpPr>
          <p:grpSpPr>
            <a:xfrm>
              <a:off x="4125645" y="3286778"/>
              <a:ext cx="523847" cy="120285"/>
              <a:chOff x="4420354" y="3275821"/>
              <a:chExt cx="744771" cy="171013"/>
            </a:xfrm>
          </p:grpSpPr>
          <p:sp useBgFill="1">
            <p:nvSpPr>
              <p:cNvPr id="1746" name="Rectangle 1745">
                <a:extLst>
                  <a:ext uri="{FF2B5EF4-FFF2-40B4-BE49-F238E27FC236}">
                    <a16:creationId xmlns:a16="http://schemas.microsoft.com/office/drawing/2014/main" id="{45ADA02B-3F6F-4E7F-BD6A-700F9293C326}"/>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47" name="Group 1746">
                <a:extLst>
                  <a:ext uri="{FF2B5EF4-FFF2-40B4-BE49-F238E27FC236}">
                    <a16:creationId xmlns:a16="http://schemas.microsoft.com/office/drawing/2014/main" id="{C71DB082-E4D0-4743-B7B4-059E6783463E}"/>
                  </a:ext>
                </a:extLst>
              </p:cNvPr>
              <p:cNvGrpSpPr/>
              <p:nvPr/>
            </p:nvGrpSpPr>
            <p:grpSpPr>
              <a:xfrm>
                <a:off x="4477946" y="3347611"/>
                <a:ext cx="629587" cy="27432"/>
                <a:chOff x="4469567" y="3347611"/>
                <a:chExt cx="629587" cy="27432"/>
              </a:xfrm>
            </p:grpSpPr>
            <p:cxnSp>
              <p:nvCxnSpPr>
                <p:cNvPr id="1748" name="Straight Connector 1747">
                  <a:extLst>
                    <a:ext uri="{FF2B5EF4-FFF2-40B4-BE49-F238E27FC236}">
                      <a16:creationId xmlns:a16="http://schemas.microsoft.com/office/drawing/2014/main" id="{787DD03B-73F7-4869-9C87-625480129ADA}"/>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49" name="Group 1748">
                  <a:extLst>
                    <a:ext uri="{FF2B5EF4-FFF2-40B4-BE49-F238E27FC236}">
                      <a16:creationId xmlns:a16="http://schemas.microsoft.com/office/drawing/2014/main" id="{EBC56FFD-E6E4-4BCB-AED1-55AD0FC72422}"/>
                    </a:ext>
                  </a:extLst>
                </p:cNvPr>
                <p:cNvGrpSpPr/>
                <p:nvPr/>
              </p:nvGrpSpPr>
              <p:grpSpPr>
                <a:xfrm>
                  <a:off x="4469567" y="3347611"/>
                  <a:ext cx="130678" cy="27432"/>
                  <a:chOff x="4469567" y="3339387"/>
                  <a:chExt cx="130678" cy="27432"/>
                </a:xfrm>
              </p:grpSpPr>
              <p:sp>
                <p:nvSpPr>
                  <p:cNvPr id="1750" name="Oval 1749">
                    <a:extLst>
                      <a:ext uri="{FF2B5EF4-FFF2-40B4-BE49-F238E27FC236}">
                        <a16:creationId xmlns:a16="http://schemas.microsoft.com/office/drawing/2014/main" id="{8BC96325-70D8-4A85-B7B2-061CA23CAC10}"/>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51" name="Oval 1750">
                    <a:extLst>
                      <a:ext uri="{FF2B5EF4-FFF2-40B4-BE49-F238E27FC236}">
                        <a16:creationId xmlns:a16="http://schemas.microsoft.com/office/drawing/2014/main" id="{FFD1FFE2-2D8E-4AF5-931C-610EA4461C14}"/>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52" name="Oval 1751">
                    <a:extLst>
                      <a:ext uri="{FF2B5EF4-FFF2-40B4-BE49-F238E27FC236}">
                        <a16:creationId xmlns:a16="http://schemas.microsoft.com/office/drawing/2014/main" id="{358D2B8D-4185-4854-ADCC-E7CE14E3F3D8}"/>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722" name="Group 1721">
              <a:extLst>
                <a:ext uri="{FF2B5EF4-FFF2-40B4-BE49-F238E27FC236}">
                  <a16:creationId xmlns:a16="http://schemas.microsoft.com/office/drawing/2014/main" id="{E29B5E03-3A57-4105-9D0A-C7D5A19AB4BA}"/>
                </a:ext>
              </a:extLst>
            </p:cNvPr>
            <p:cNvGrpSpPr/>
            <p:nvPr/>
          </p:nvGrpSpPr>
          <p:grpSpPr>
            <a:xfrm>
              <a:off x="4125645" y="3162014"/>
              <a:ext cx="523847" cy="120285"/>
              <a:chOff x="4420354" y="3275821"/>
              <a:chExt cx="744771" cy="171013"/>
            </a:xfrm>
          </p:grpSpPr>
          <p:sp useBgFill="1">
            <p:nvSpPr>
              <p:cNvPr id="1739" name="Rectangle 1738">
                <a:extLst>
                  <a:ext uri="{FF2B5EF4-FFF2-40B4-BE49-F238E27FC236}">
                    <a16:creationId xmlns:a16="http://schemas.microsoft.com/office/drawing/2014/main" id="{E7FDDDF7-6967-4E11-AD2D-D7D397AB140E}"/>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40" name="Group 1739">
                <a:extLst>
                  <a:ext uri="{FF2B5EF4-FFF2-40B4-BE49-F238E27FC236}">
                    <a16:creationId xmlns:a16="http://schemas.microsoft.com/office/drawing/2014/main" id="{16677C25-2178-457A-BD45-1D80460F4C80}"/>
                  </a:ext>
                </a:extLst>
              </p:cNvPr>
              <p:cNvGrpSpPr/>
              <p:nvPr/>
            </p:nvGrpSpPr>
            <p:grpSpPr>
              <a:xfrm>
                <a:off x="4477946" y="3347611"/>
                <a:ext cx="629587" cy="27432"/>
                <a:chOff x="4469567" y="3347611"/>
                <a:chExt cx="629587" cy="27432"/>
              </a:xfrm>
            </p:grpSpPr>
            <p:cxnSp>
              <p:nvCxnSpPr>
                <p:cNvPr id="1741" name="Straight Connector 1740">
                  <a:extLst>
                    <a:ext uri="{FF2B5EF4-FFF2-40B4-BE49-F238E27FC236}">
                      <a16:creationId xmlns:a16="http://schemas.microsoft.com/office/drawing/2014/main" id="{A7695629-A34C-423B-81A3-F8F2D2178B61}"/>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42" name="Group 1741">
                  <a:extLst>
                    <a:ext uri="{FF2B5EF4-FFF2-40B4-BE49-F238E27FC236}">
                      <a16:creationId xmlns:a16="http://schemas.microsoft.com/office/drawing/2014/main" id="{A631C8D6-F70C-4B17-9909-AD4C0A66101C}"/>
                    </a:ext>
                  </a:extLst>
                </p:cNvPr>
                <p:cNvGrpSpPr/>
                <p:nvPr/>
              </p:nvGrpSpPr>
              <p:grpSpPr>
                <a:xfrm>
                  <a:off x="4469567" y="3347611"/>
                  <a:ext cx="130678" cy="27432"/>
                  <a:chOff x="4469567" y="3339387"/>
                  <a:chExt cx="130678" cy="27432"/>
                </a:xfrm>
              </p:grpSpPr>
              <p:sp>
                <p:nvSpPr>
                  <p:cNvPr id="1743" name="Oval 1742">
                    <a:extLst>
                      <a:ext uri="{FF2B5EF4-FFF2-40B4-BE49-F238E27FC236}">
                        <a16:creationId xmlns:a16="http://schemas.microsoft.com/office/drawing/2014/main" id="{3EDA9DF1-9F01-4727-BACE-F3E1E48C039B}"/>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44" name="Oval 1743">
                    <a:extLst>
                      <a:ext uri="{FF2B5EF4-FFF2-40B4-BE49-F238E27FC236}">
                        <a16:creationId xmlns:a16="http://schemas.microsoft.com/office/drawing/2014/main" id="{62F6A78A-56BA-4488-9FB4-7DC933A1D4C1}"/>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45" name="Oval 1744">
                    <a:extLst>
                      <a:ext uri="{FF2B5EF4-FFF2-40B4-BE49-F238E27FC236}">
                        <a16:creationId xmlns:a16="http://schemas.microsoft.com/office/drawing/2014/main" id="{E4C41492-1865-4FD0-820D-6804EE93795F}"/>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723" name="Group 1722">
              <a:extLst>
                <a:ext uri="{FF2B5EF4-FFF2-40B4-BE49-F238E27FC236}">
                  <a16:creationId xmlns:a16="http://schemas.microsoft.com/office/drawing/2014/main" id="{D1290324-3D15-4320-B537-A5EB4F32A904}"/>
                </a:ext>
              </a:extLst>
            </p:cNvPr>
            <p:cNvGrpSpPr/>
            <p:nvPr/>
          </p:nvGrpSpPr>
          <p:grpSpPr>
            <a:xfrm>
              <a:off x="4125645" y="3037250"/>
              <a:ext cx="523847" cy="120285"/>
              <a:chOff x="4420354" y="3275821"/>
              <a:chExt cx="744771" cy="171013"/>
            </a:xfrm>
          </p:grpSpPr>
          <p:sp useBgFill="1">
            <p:nvSpPr>
              <p:cNvPr id="1732" name="Rectangle 1731">
                <a:extLst>
                  <a:ext uri="{FF2B5EF4-FFF2-40B4-BE49-F238E27FC236}">
                    <a16:creationId xmlns:a16="http://schemas.microsoft.com/office/drawing/2014/main" id="{BABD7F91-53B8-4306-95FE-828C07158D25}"/>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33" name="Group 1732">
                <a:extLst>
                  <a:ext uri="{FF2B5EF4-FFF2-40B4-BE49-F238E27FC236}">
                    <a16:creationId xmlns:a16="http://schemas.microsoft.com/office/drawing/2014/main" id="{F99484A3-8B1D-4223-98B2-1117E130BA23}"/>
                  </a:ext>
                </a:extLst>
              </p:cNvPr>
              <p:cNvGrpSpPr/>
              <p:nvPr/>
            </p:nvGrpSpPr>
            <p:grpSpPr>
              <a:xfrm>
                <a:off x="4477946" y="3347611"/>
                <a:ext cx="629587" cy="27432"/>
                <a:chOff x="4469567" y="3347611"/>
                <a:chExt cx="629587" cy="27432"/>
              </a:xfrm>
            </p:grpSpPr>
            <p:cxnSp>
              <p:nvCxnSpPr>
                <p:cNvPr id="1734" name="Straight Connector 1733">
                  <a:extLst>
                    <a:ext uri="{FF2B5EF4-FFF2-40B4-BE49-F238E27FC236}">
                      <a16:creationId xmlns:a16="http://schemas.microsoft.com/office/drawing/2014/main" id="{685D27B1-C992-42A0-87F9-BCA1D310EFC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35" name="Group 1734">
                  <a:extLst>
                    <a:ext uri="{FF2B5EF4-FFF2-40B4-BE49-F238E27FC236}">
                      <a16:creationId xmlns:a16="http://schemas.microsoft.com/office/drawing/2014/main" id="{AB14FE4A-6DF7-40FC-9A08-FDF2BAAAB4B7}"/>
                    </a:ext>
                  </a:extLst>
                </p:cNvPr>
                <p:cNvGrpSpPr/>
                <p:nvPr/>
              </p:nvGrpSpPr>
              <p:grpSpPr>
                <a:xfrm>
                  <a:off x="4469567" y="3347611"/>
                  <a:ext cx="130678" cy="27432"/>
                  <a:chOff x="4469567" y="3339387"/>
                  <a:chExt cx="130678" cy="27432"/>
                </a:xfrm>
              </p:grpSpPr>
              <p:sp>
                <p:nvSpPr>
                  <p:cNvPr id="1736" name="Oval 1735">
                    <a:extLst>
                      <a:ext uri="{FF2B5EF4-FFF2-40B4-BE49-F238E27FC236}">
                        <a16:creationId xmlns:a16="http://schemas.microsoft.com/office/drawing/2014/main" id="{A18F7149-0F03-4C60-B543-C09FCAA74168}"/>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37" name="Oval 1736">
                    <a:extLst>
                      <a:ext uri="{FF2B5EF4-FFF2-40B4-BE49-F238E27FC236}">
                        <a16:creationId xmlns:a16="http://schemas.microsoft.com/office/drawing/2014/main" id="{45452980-64BE-4DEE-9657-540AC214ADB0}"/>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38" name="Oval 1737">
                    <a:extLst>
                      <a:ext uri="{FF2B5EF4-FFF2-40B4-BE49-F238E27FC236}">
                        <a16:creationId xmlns:a16="http://schemas.microsoft.com/office/drawing/2014/main" id="{23E11530-E07D-41FD-867F-67163CBAE7B9}"/>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724" name="Group 1723">
              <a:extLst>
                <a:ext uri="{FF2B5EF4-FFF2-40B4-BE49-F238E27FC236}">
                  <a16:creationId xmlns:a16="http://schemas.microsoft.com/office/drawing/2014/main" id="{AF70C672-BCED-4463-891C-65736B3EDA57}"/>
                </a:ext>
              </a:extLst>
            </p:cNvPr>
            <p:cNvGrpSpPr/>
            <p:nvPr/>
          </p:nvGrpSpPr>
          <p:grpSpPr>
            <a:xfrm>
              <a:off x="4125645" y="2912487"/>
              <a:ext cx="523847" cy="120285"/>
              <a:chOff x="4420354" y="3275821"/>
              <a:chExt cx="744771" cy="171013"/>
            </a:xfrm>
          </p:grpSpPr>
          <p:sp useBgFill="1">
            <p:nvSpPr>
              <p:cNvPr id="1725" name="Rectangle 1724">
                <a:extLst>
                  <a:ext uri="{FF2B5EF4-FFF2-40B4-BE49-F238E27FC236}">
                    <a16:creationId xmlns:a16="http://schemas.microsoft.com/office/drawing/2014/main" id="{ABA1966F-9B6D-478A-82D7-F53812E59622}"/>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26" name="Group 1725">
                <a:extLst>
                  <a:ext uri="{FF2B5EF4-FFF2-40B4-BE49-F238E27FC236}">
                    <a16:creationId xmlns:a16="http://schemas.microsoft.com/office/drawing/2014/main" id="{C7F65381-F0D6-4161-BA72-6768E62AB2E8}"/>
                  </a:ext>
                </a:extLst>
              </p:cNvPr>
              <p:cNvGrpSpPr/>
              <p:nvPr/>
            </p:nvGrpSpPr>
            <p:grpSpPr>
              <a:xfrm>
                <a:off x="4477946" y="3347611"/>
                <a:ext cx="629587" cy="27432"/>
                <a:chOff x="4469567" y="3347611"/>
                <a:chExt cx="629587" cy="27432"/>
              </a:xfrm>
            </p:grpSpPr>
            <p:cxnSp>
              <p:nvCxnSpPr>
                <p:cNvPr id="1727" name="Straight Connector 1726">
                  <a:extLst>
                    <a:ext uri="{FF2B5EF4-FFF2-40B4-BE49-F238E27FC236}">
                      <a16:creationId xmlns:a16="http://schemas.microsoft.com/office/drawing/2014/main" id="{DE261C53-6CFB-403C-BA94-4F8285A769D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28" name="Group 1727">
                  <a:extLst>
                    <a:ext uri="{FF2B5EF4-FFF2-40B4-BE49-F238E27FC236}">
                      <a16:creationId xmlns:a16="http://schemas.microsoft.com/office/drawing/2014/main" id="{892801A4-C1E1-4C7C-AE0E-1B1190F42948}"/>
                    </a:ext>
                  </a:extLst>
                </p:cNvPr>
                <p:cNvGrpSpPr/>
                <p:nvPr/>
              </p:nvGrpSpPr>
              <p:grpSpPr>
                <a:xfrm>
                  <a:off x="4469567" y="3347611"/>
                  <a:ext cx="130678" cy="27432"/>
                  <a:chOff x="4469567" y="3339387"/>
                  <a:chExt cx="130678" cy="27432"/>
                </a:xfrm>
              </p:grpSpPr>
              <p:sp>
                <p:nvSpPr>
                  <p:cNvPr id="1729" name="Oval 1728">
                    <a:extLst>
                      <a:ext uri="{FF2B5EF4-FFF2-40B4-BE49-F238E27FC236}">
                        <a16:creationId xmlns:a16="http://schemas.microsoft.com/office/drawing/2014/main" id="{DF5A0630-0118-4C77-95B3-A70D401C9F6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30" name="Oval 1729">
                    <a:extLst>
                      <a:ext uri="{FF2B5EF4-FFF2-40B4-BE49-F238E27FC236}">
                        <a16:creationId xmlns:a16="http://schemas.microsoft.com/office/drawing/2014/main" id="{CB990A95-05E2-431A-89C6-9EC7AFF1A656}"/>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31" name="Oval 1730">
                    <a:extLst>
                      <a:ext uri="{FF2B5EF4-FFF2-40B4-BE49-F238E27FC236}">
                        <a16:creationId xmlns:a16="http://schemas.microsoft.com/office/drawing/2014/main" id="{30729F92-230B-48D8-8A43-79F32F4D8CBD}"/>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1767" name="Group 1766">
            <a:extLst>
              <a:ext uri="{FF2B5EF4-FFF2-40B4-BE49-F238E27FC236}">
                <a16:creationId xmlns:a16="http://schemas.microsoft.com/office/drawing/2014/main" id="{B27045D8-9327-42A4-851C-27FA85B67006}"/>
              </a:ext>
            </a:extLst>
          </p:cNvPr>
          <p:cNvGrpSpPr/>
          <p:nvPr/>
        </p:nvGrpSpPr>
        <p:grpSpPr>
          <a:xfrm>
            <a:off x="-313177" y="2599928"/>
            <a:ext cx="678351" cy="1228864"/>
            <a:chOff x="4125645" y="2912487"/>
            <a:chExt cx="523847" cy="744104"/>
          </a:xfrm>
        </p:grpSpPr>
        <p:grpSp>
          <p:nvGrpSpPr>
            <p:cNvPr id="1768" name="Group 1767">
              <a:extLst>
                <a:ext uri="{FF2B5EF4-FFF2-40B4-BE49-F238E27FC236}">
                  <a16:creationId xmlns:a16="http://schemas.microsoft.com/office/drawing/2014/main" id="{CAF1CA1F-BB65-4CBD-8548-91D8226EE58E}"/>
                </a:ext>
              </a:extLst>
            </p:cNvPr>
            <p:cNvGrpSpPr/>
            <p:nvPr/>
          </p:nvGrpSpPr>
          <p:grpSpPr>
            <a:xfrm>
              <a:off x="4125645" y="3536306"/>
              <a:ext cx="523847" cy="120285"/>
              <a:chOff x="4420354" y="3275821"/>
              <a:chExt cx="744771" cy="171013"/>
            </a:xfrm>
          </p:grpSpPr>
          <p:sp useBgFill="1">
            <p:nvSpPr>
              <p:cNvPr id="1809" name="Rectangle 1808">
                <a:extLst>
                  <a:ext uri="{FF2B5EF4-FFF2-40B4-BE49-F238E27FC236}">
                    <a16:creationId xmlns:a16="http://schemas.microsoft.com/office/drawing/2014/main" id="{4718B039-90E5-4997-989C-18184AC712CE}"/>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10" name="Group 1809">
                <a:extLst>
                  <a:ext uri="{FF2B5EF4-FFF2-40B4-BE49-F238E27FC236}">
                    <a16:creationId xmlns:a16="http://schemas.microsoft.com/office/drawing/2014/main" id="{ED32FE99-0EDF-44AF-A0D0-77E0ED257059}"/>
                  </a:ext>
                </a:extLst>
              </p:cNvPr>
              <p:cNvGrpSpPr/>
              <p:nvPr/>
            </p:nvGrpSpPr>
            <p:grpSpPr>
              <a:xfrm>
                <a:off x="4477946" y="3347611"/>
                <a:ext cx="629587" cy="27432"/>
                <a:chOff x="4469567" y="3347611"/>
                <a:chExt cx="629587" cy="27432"/>
              </a:xfrm>
            </p:grpSpPr>
            <p:cxnSp>
              <p:nvCxnSpPr>
                <p:cNvPr id="1811" name="Straight Connector 1810">
                  <a:extLst>
                    <a:ext uri="{FF2B5EF4-FFF2-40B4-BE49-F238E27FC236}">
                      <a16:creationId xmlns:a16="http://schemas.microsoft.com/office/drawing/2014/main" id="{5311C977-E7AF-4880-BE9D-FD618954485D}"/>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12" name="Group 1811">
                  <a:extLst>
                    <a:ext uri="{FF2B5EF4-FFF2-40B4-BE49-F238E27FC236}">
                      <a16:creationId xmlns:a16="http://schemas.microsoft.com/office/drawing/2014/main" id="{F75C0F0A-8C66-4334-B7F3-1F4554156F32}"/>
                    </a:ext>
                  </a:extLst>
                </p:cNvPr>
                <p:cNvGrpSpPr/>
                <p:nvPr/>
              </p:nvGrpSpPr>
              <p:grpSpPr>
                <a:xfrm>
                  <a:off x="4469567" y="3347611"/>
                  <a:ext cx="130678" cy="27432"/>
                  <a:chOff x="4469567" y="3339387"/>
                  <a:chExt cx="130678" cy="27432"/>
                </a:xfrm>
              </p:grpSpPr>
              <p:sp>
                <p:nvSpPr>
                  <p:cNvPr id="1813" name="Oval 1812">
                    <a:extLst>
                      <a:ext uri="{FF2B5EF4-FFF2-40B4-BE49-F238E27FC236}">
                        <a16:creationId xmlns:a16="http://schemas.microsoft.com/office/drawing/2014/main" id="{95497810-6AAB-4E3F-A4FC-6F6DA9F627EB}"/>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14" name="Oval 1813">
                    <a:extLst>
                      <a:ext uri="{FF2B5EF4-FFF2-40B4-BE49-F238E27FC236}">
                        <a16:creationId xmlns:a16="http://schemas.microsoft.com/office/drawing/2014/main" id="{3EC76580-107B-424A-81EC-7BE8485D47B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15" name="Oval 1814">
                    <a:extLst>
                      <a:ext uri="{FF2B5EF4-FFF2-40B4-BE49-F238E27FC236}">
                        <a16:creationId xmlns:a16="http://schemas.microsoft.com/office/drawing/2014/main" id="{82303C39-A5AF-4933-8F5B-85700064BAB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769" name="Group 1768">
              <a:extLst>
                <a:ext uri="{FF2B5EF4-FFF2-40B4-BE49-F238E27FC236}">
                  <a16:creationId xmlns:a16="http://schemas.microsoft.com/office/drawing/2014/main" id="{4B048844-6563-44EB-A995-2380E1A317EC}"/>
                </a:ext>
              </a:extLst>
            </p:cNvPr>
            <p:cNvGrpSpPr/>
            <p:nvPr/>
          </p:nvGrpSpPr>
          <p:grpSpPr>
            <a:xfrm>
              <a:off x="4125645" y="3411542"/>
              <a:ext cx="523847" cy="120285"/>
              <a:chOff x="4420354" y="3275821"/>
              <a:chExt cx="744771" cy="171013"/>
            </a:xfrm>
          </p:grpSpPr>
          <p:sp useBgFill="1">
            <p:nvSpPr>
              <p:cNvPr id="1802" name="Rectangle 1801">
                <a:extLst>
                  <a:ext uri="{FF2B5EF4-FFF2-40B4-BE49-F238E27FC236}">
                    <a16:creationId xmlns:a16="http://schemas.microsoft.com/office/drawing/2014/main" id="{7F2D9A5E-4A6C-4DB2-9089-36843E6AB4CE}"/>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03" name="Group 1802">
                <a:extLst>
                  <a:ext uri="{FF2B5EF4-FFF2-40B4-BE49-F238E27FC236}">
                    <a16:creationId xmlns:a16="http://schemas.microsoft.com/office/drawing/2014/main" id="{B1064A11-8CFE-45E6-BCED-1756363DF779}"/>
                  </a:ext>
                </a:extLst>
              </p:cNvPr>
              <p:cNvGrpSpPr/>
              <p:nvPr/>
            </p:nvGrpSpPr>
            <p:grpSpPr>
              <a:xfrm>
                <a:off x="4477946" y="3347611"/>
                <a:ext cx="629587" cy="27432"/>
                <a:chOff x="4469567" y="3347611"/>
                <a:chExt cx="629587" cy="27432"/>
              </a:xfrm>
            </p:grpSpPr>
            <p:cxnSp>
              <p:nvCxnSpPr>
                <p:cNvPr id="1804" name="Straight Connector 1803">
                  <a:extLst>
                    <a:ext uri="{FF2B5EF4-FFF2-40B4-BE49-F238E27FC236}">
                      <a16:creationId xmlns:a16="http://schemas.microsoft.com/office/drawing/2014/main" id="{23089813-2B9B-416C-A114-FA81442E6647}"/>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05" name="Group 1804">
                  <a:extLst>
                    <a:ext uri="{FF2B5EF4-FFF2-40B4-BE49-F238E27FC236}">
                      <a16:creationId xmlns:a16="http://schemas.microsoft.com/office/drawing/2014/main" id="{00999740-FC0C-4272-966E-20030A3602CF}"/>
                    </a:ext>
                  </a:extLst>
                </p:cNvPr>
                <p:cNvGrpSpPr/>
                <p:nvPr/>
              </p:nvGrpSpPr>
              <p:grpSpPr>
                <a:xfrm>
                  <a:off x="4469567" y="3347611"/>
                  <a:ext cx="130678" cy="27432"/>
                  <a:chOff x="4469567" y="3339387"/>
                  <a:chExt cx="130678" cy="27432"/>
                </a:xfrm>
              </p:grpSpPr>
              <p:sp>
                <p:nvSpPr>
                  <p:cNvPr id="1806" name="Oval 1805">
                    <a:extLst>
                      <a:ext uri="{FF2B5EF4-FFF2-40B4-BE49-F238E27FC236}">
                        <a16:creationId xmlns:a16="http://schemas.microsoft.com/office/drawing/2014/main" id="{AAA765DD-5A10-4175-B37B-E3EEDD4A2C09}"/>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07" name="Oval 1806">
                    <a:extLst>
                      <a:ext uri="{FF2B5EF4-FFF2-40B4-BE49-F238E27FC236}">
                        <a16:creationId xmlns:a16="http://schemas.microsoft.com/office/drawing/2014/main" id="{C8354756-F831-4E76-9214-646B66001382}"/>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08" name="Oval 1807">
                    <a:extLst>
                      <a:ext uri="{FF2B5EF4-FFF2-40B4-BE49-F238E27FC236}">
                        <a16:creationId xmlns:a16="http://schemas.microsoft.com/office/drawing/2014/main" id="{5E46F541-FFFC-4646-88B0-CA84AF9C2E18}"/>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770" name="Group 1769">
              <a:extLst>
                <a:ext uri="{FF2B5EF4-FFF2-40B4-BE49-F238E27FC236}">
                  <a16:creationId xmlns:a16="http://schemas.microsoft.com/office/drawing/2014/main" id="{B5799401-E238-48F2-93AE-7C9B5EA5626E}"/>
                </a:ext>
              </a:extLst>
            </p:cNvPr>
            <p:cNvGrpSpPr/>
            <p:nvPr/>
          </p:nvGrpSpPr>
          <p:grpSpPr>
            <a:xfrm>
              <a:off x="4125645" y="3286778"/>
              <a:ext cx="523847" cy="120285"/>
              <a:chOff x="4420354" y="3275821"/>
              <a:chExt cx="744771" cy="171013"/>
            </a:xfrm>
          </p:grpSpPr>
          <p:sp useBgFill="1">
            <p:nvSpPr>
              <p:cNvPr id="1795" name="Rectangle 1794">
                <a:extLst>
                  <a:ext uri="{FF2B5EF4-FFF2-40B4-BE49-F238E27FC236}">
                    <a16:creationId xmlns:a16="http://schemas.microsoft.com/office/drawing/2014/main" id="{FB981AF8-A377-4346-B6FE-CFD331B846A1}"/>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96" name="Group 1795">
                <a:extLst>
                  <a:ext uri="{FF2B5EF4-FFF2-40B4-BE49-F238E27FC236}">
                    <a16:creationId xmlns:a16="http://schemas.microsoft.com/office/drawing/2014/main" id="{E398CB04-4505-4329-A600-3191A246B51B}"/>
                  </a:ext>
                </a:extLst>
              </p:cNvPr>
              <p:cNvGrpSpPr/>
              <p:nvPr/>
            </p:nvGrpSpPr>
            <p:grpSpPr>
              <a:xfrm>
                <a:off x="4477946" y="3347611"/>
                <a:ext cx="629587" cy="27432"/>
                <a:chOff x="4469567" y="3347611"/>
                <a:chExt cx="629587" cy="27432"/>
              </a:xfrm>
            </p:grpSpPr>
            <p:cxnSp>
              <p:nvCxnSpPr>
                <p:cNvPr id="1797" name="Straight Connector 1796">
                  <a:extLst>
                    <a:ext uri="{FF2B5EF4-FFF2-40B4-BE49-F238E27FC236}">
                      <a16:creationId xmlns:a16="http://schemas.microsoft.com/office/drawing/2014/main" id="{B1843276-0D71-4D9E-AE29-A290E324D656}"/>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98" name="Group 1797">
                  <a:extLst>
                    <a:ext uri="{FF2B5EF4-FFF2-40B4-BE49-F238E27FC236}">
                      <a16:creationId xmlns:a16="http://schemas.microsoft.com/office/drawing/2014/main" id="{31EEF315-B5D9-4239-998E-6C8D20F529B5}"/>
                    </a:ext>
                  </a:extLst>
                </p:cNvPr>
                <p:cNvGrpSpPr/>
                <p:nvPr/>
              </p:nvGrpSpPr>
              <p:grpSpPr>
                <a:xfrm>
                  <a:off x="4469567" y="3347611"/>
                  <a:ext cx="130678" cy="27432"/>
                  <a:chOff x="4469567" y="3339387"/>
                  <a:chExt cx="130678" cy="27432"/>
                </a:xfrm>
              </p:grpSpPr>
              <p:sp>
                <p:nvSpPr>
                  <p:cNvPr id="1799" name="Oval 1798">
                    <a:extLst>
                      <a:ext uri="{FF2B5EF4-FFF2-40B4-BE49-F238E27FC236}">
                        <a16:creationId xmlns:a16="http://schemas.microsoft.com/office/drawing/2014/main" id="{DD8E68DD-0D17-4744-9327-1A877F2419F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00" name="Oval 1799">
                    <a:extLst>
                      <a:ext uri="{FF2B5EF4-FFF2-40B4-BE49-F238E27FC236}">
                        <a16:creationId xmlns:a16="http://schemas.microsoft.com/office/drawing/2014/main" id="{23C2103F-573D-4BB8-8CD2-3041165F159C}"/>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01" name="Oval 1800">
                    <a:extLst>
                      <a:ext uri="{FF2B5EF4-FFF2-40B4-BE49-F238E27FC236}">
                        <a16:creationId xmlns:a16="http://schemas.microsoft.com/office/drawing/2014/main" id="{389DBDDC-091A-4AB7-99A8-8F1E99D40089}"/>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771" name="Group 1770">
              <a:extLst>
                <a:ext uri="{FF2B5EF4-FFF2-40B4-BE49-F238E27FC236}">
                  <a16:creationId xmlns:a16="http://schemas.microsoft.com/office/drawing/2014/main" id="{CFFCEA0E-5574-4C93-87E9-6C3F2A56BE00}"/>
                </a:ext>
              </a:extLst>
            </p:cNvPr>
            <p:cNvGrpSpPr/>
            <p:nvPr/>
          </p:nvGrpSpPr>
          <p:grpSpPr>
            <a:xfrm>
              <a:off x="4125645" y="3162014"/>
              <a:ext cx="523847" cy="120285"/>
              <a:chOff x="4420354" y="3275821"/>
              <a:chExt cx="744771" cy="171013"/>
            </a:xfrm>
          </p:grpSpPr>
          <p:sp useBgFill="1">
            <p:nvSpPr>
              <p:cNvPr id="1788" name="Rectangle 1787">
                <a:extLst>
                  <a:ext uri="{FF2B5EF4-FFF2-40B4-BE49-F238E27FC236}">
                    <a16:creationId xmlns:a16="http://schemas.microsoft.com/office/drawing/2014/main" id="{C363F16D-CA34-42F5-BA71-7D43188527EB}"/>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89" name="Group 1788">
                <a:extLst>
                  <a:ext uri="{FF2B5EF4-FFF2-40B4-BE49-F238E27FC236}">
                    <a16:creationId xmlns:a16="http://schemas.microsoft.com/office/drawing/2014/main" id="{21AC2850-14CF-493D-9DDA-DB76BFB2C1D5}"/>
                  </a:ext>
                </a:extLst>
              </p:cNvPr>
              <p:cNvGrpSpPr/>
              <p:nvPr/>
            </p:nvGrpSpPr>
            <p:grpSpPr>
              <a:xfrm>
                <a:off x="4477946" y="3347611"/>
                <a:ext cx="629587" cy="27432"/>
                <a:chOff x="4469567" y="3347611"/>
                <a:chExt cx="629587" cy="27432"/>
              </a:xfrm>
            </p:grpSpPr>
            <p:cxnSp>
              <p:nvCxnSpPr>
                <p:cNvPr id="1790" name="Straight Connector 1789">
                  <a:extLst>
                    <a:ext uri="{FF2B5EF4-FFF2-40B4-BE49-F238E27FC236}">
                      <a16:creationId xmlns:a16="http://schemas.microsoft.com/office/drawing/2014/main" id="{A9FE20B1-8B75-4CDD-A51B-107758AF4C54}"/>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91" name="Group 1790">
                  <a:extLst>
                    <a:ext uri="{FF2B5EF4-FFF2-40B4-BE49-F238E27FC236}">
                      <a16:creationId xmlns:a16="http://schemas.microsoft.com/office/drawing/2014/main" id="{18FF1207-90FB-48D2-8A1E-88148C557767}"/>
                    </a:ext>
                  </a:extLst>
                </p:cNvPr>
                <p:cNvGrpSpPr/>
                <p:nvPr/>
              </p:nvGrpSpPr>
              <p:grpSpPr>
                <a:xfrm>
                  <a:off x="4469567" y="3347611"/>
                  <a:ext cx="130678" cy="27432"/>
                  <a:chOff x="4469567" y="3339387"/>
                  <a:chExt cx="130678" cy="27432"/>
                </a:xfrm>
              </p:grpSpPr>
              <p:sp>
                <p:nvSpPr>
                  <p:cNvPr id="1792" name="Oval 1791">
                    <a:extLst>
                      <a:ext uri="{FF2B5EF4-FFF2-40B4-BE49-F238E27FC236}">
                        <a16:creationId xmlns:a16="http://schemas.microsoft.com/office/drawing/2014/main" id="{1E5D4BB2-B5CB-46FD-9F80-8BD1463C1B53}"/>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93" name="Oval 1792">
                    <a:extLst>
                      <a:ext uri="{FF2B5EF4-FFF2-40B4-BE49-F238E27FC236}">
                        <a16:creationId xmlns:a16="http://schemas.microsoft.com/office/drawing/2014/main" id="{C2F6DD06-3616-4A7B-8DA7-D4CFD8F65DED}"/>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94" name="Oval 1793">
                    <a:extLst>
                      <a:ext uri="{FF2B5EF4-FFF2-40B4-BE49-F238E27FC236}">
                        <a16:creationId xmlns:a16="http://schemas.microsoft.com/office/drawing/2014/main" id="{2BB1A0A6-74AC-4EE3-AAE7-471E2E06D00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772" name="Group 1771">
              <a:extLst>
                <a:ext uri="{FF2B5EF4-FFF2-40B4-BE49-F238E27FC236}">
                  <a16:creationId xmlns:a16="http://schemas.microsoft.com/office/drawing/2014/main" id="{924540A8-4029-4922-A7F8-4A50A111CC33}"/>
                </a:ext>
              </a:extLst>
            </p:cNvPr>
            <p:cNvGrpSpPr/>
            <p:nvPr/>
          </p:nvGrpSpPr>
          <p:grpSpPr>
            <a:xfrm>
              <a:off x="4125645" y="3037250"/>
              <a:ext cx="523847" cy="120285"/>
              <a:chOff x="4420354" y="3275821"/>
              <a:chExt cx="744771" cy="171013"/>
            </a:xfrm>
          </p:grpSpPr>
          <p:sp useBgFill="1">
            <p:nvSpPr>
              <p:cNvPr id="1781" name="Rectangle 1780">
                <a:extLst>
                  <a:ext uri="{FF2B5EF4-FFF2-40B4-BE49-F238E27FC236}">
                    <a16:creationId xmlns:a16="http://schemas.microsoft.com/office/drawing/2014/main" id="{8C293FF1-638E-4A08-84ED-DD5E7BA5DEE8}"/>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82" name="Group 1781">
                <a:extLst>
                  <a:ext uri="{FF2B5EF4-FFF2-40B4-BE49-F238E27FC236}">
                    <a16:creationId xmlns:a16="http://schemas.microsoft.com/office/drawing/2014/main" id="{502E08DA-2FFC-45EB-A116-EE15B447C54B}"/>
                  </a:ext>
                </a:extLst>
              </p:cNvPr>
              <p:cNvGrpSpPr/>
              <p:nvPr/>
            </p:nvGrpSpPr>
            <p:grpSpPr>
              <a:xfrm>
                <a:off x="4477946" y="3347611"/>
                <a:ext cx="629587" cy="27432"/>
                <a:chOff x="4469567" y="3347611"/>
                <a:chExt cx="629587" cy="27432"/>
              </a:xfrm>
            </p:grpSpPr>
            <p:cxnSp>
              <p:nvCxnSpPr>
                <p:cNvPr id="1783" name="Straight Connector 1782">
                  <a:extLst>
                    <a:ext uri="{FF2B5EF4-FFF2-40B4-BE49-F238E27FC236}">
                      <a16:creationId xmlns:a16="http://schemas.microsoft.com/office/drawing/2014/main" id="{5D2CDC86-729A-4642-BDFC-B2F524FF4C2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84" name="Group 1783">
                  <a:extLst>
                    <a:ext uri="{FF2B5EF4-FFF2-40B4-BE49-F238E27FC236}">
                      <a16:creationId xmlns:a16="http://schemas.microsoft.com/office/drawing/2014/main" id="{5A8B1C1C-E1AB-41B1-B9B6-61B4B6BB83E0}"/>
                    </a:ext>
                  </a:extLst>
                </p:cNvPr>
                <p:cNvGrpSpPr/>
                <p:nvPr/>
              </p:nvGrpSpPr>
              <p:grpSpPr>
                <a:xfrm>
                  <a:off x="4469567" y="3347611"/>
                  <a:ext cx="130678" cy="27432"/>
                  <a:chOff x="4469567" y="3339387"/>
                  <a:chExt cx="130678" cy="27432"/>
                </a:xfrm>
              </p:grpSpPr>
              <p:sp>
                <p:nvSpPr>
                  <p:cNvPr id="1785" name="Oval 1784">
                    <a:extLst>
                      <a:ext uri="{FF2B5EF4-FFF2-40B4-BE49-F238E27FC236}">
                        <a16:creationId xmlns:a16="http://schemas.microsoft.com/office/drawing/2014/main" id="{9E77B6EA-A562-48F7-BBF6-C479B3B722E8}"/>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86" name="Oval 1785">
                    <a:extLst>
                      <a:ext uri="{FF2B5EF4-FFF2-40B4-BE49-F238E27FC236}">
                        <a16:creationId xmlns:a16="http://schemas.microsoft.com/office/drawing/2014/main" id="{1C9E15B7-31CA-4D9E-8D4A-A7DC4342B22B}"/>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87" name="Oval 1786">
                    <a:extLst>
                      <a:ext uri="{FF2B5EF4-FFF2-40B4-BE49-F238E27FC236}">
                        <a16:creationId xmlns:a16="http://schemas.microsoft.com/office/drawing/2014/main" id="{A3CDBDE0-6F7B-4333-9BAD-5EB354E14453}"/>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773" name="Group 1772">
              <a:extLst>
                <a:ext uri="{FF2B5EF4-FFF2-40B4-BE49-F238E27FC236}">
                  <a16:creationId xmlns:a16="http://schemas.microsoft.com/office/drawing/2014/main" id="{059EEA61-656C-49B7-A619-799BB4EDB32B}"/>
                </a:ext>
              </a:extLst>
            </p:cNvPr>
            <p:cNvGrpSpPr/>
            <p:nvPr/>
          </p:nvGrpSpPr>
          <p:grpSpPr>
            <a:xfrm>
              <a:off x="4125645" y="2912487"/>
              <a:ext cx="523847" cy="120285"/>
              <a:chOff x="4420354" y="3275821"/>
              <a:chExt cx="744771" cy="171013"/>
            </a:xfrm>
          </p:grpSpPr>
          <p:sp useBgFill="1">
            <p:nvSpPr>
              <p:cNvPr id="1774" name="Rectangle 1773">
                <a:extLst>
                  <a:ext uri="{FF2B5EF4-FFF2-40B4-BE49-F238E27FC236}">
                    <a16:creationId xmlns:a16="http://schemas.microsoft.com/office/drawing/2014/main" id="{4E8E9882-6861-44F6-B311-A47430794196}"/>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775" name="Group 1774">
                <a:extLst>
                  <a:ext uri="{FF2B5EF4-FFF2-40B4-BE49-F238E27FC236}">
                    <a16:creationId xmlns:a16="http://schemas.microsoft.com/office/drawing/2014/main" id="{C6BD0D4A-1415-40FB-8252-257B5FCEE9E7}"/>
                  </a:ext>
                </a:extLst>
              </p:cNvPr>
              <p:cNvGrpSpPr/>
              <p:nvPr/>
            </p:nvGrpSpPr>
            <p:grpSpPr>
              <a:xfrm>
                <a:off x="4477946" y="3347611"/>
                <a:ext cx="629587" cy="27432"/>
                <a:chOff x="4469567" y="3347611"/>
                <a:chExt cx="629587" cy="27432"/>
              </a:xfrm>
            </p:grpSpPr>
            <p:cxnSp>
              <p:nvCxnSpPr>
                <p:cNvPr id="1776" name="Straight Connector 1775">
                  <a:extLst>
                    <a:ext uri="{FF2B5EF4-FFF2-40B4-BE49-F238E27FC236}">
                      <a16:creationId xmlns:a16="http://schemas.microsoft.com/office/drawing/2014/main" id="{2E93C9C9-7AC5-4AEE-AB92-B5F3830929C7}"/>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77" name="Group 1776">
                  <a:extLst>
                    <a:ext uri="{FF2B5EF4-FFF2-40B4-BE49-F238E27FC236}">
                      <a16:creationId xmlns:a16="http://schemas.microsoft.com/office/drawing/2014/main" id="{EC70D2CC-134D-450D-B97B-FF00D83402D1}"/>
                    </a:ext>
                  </a:extLst>
                </p:cNvPr>
                <p:cNvGrpSpPr/>
                <p:nvPr/>
              </p:nvGrpSpPr>
              <p:grpSpPr>
                <a:xfrm>
                  <a:off x="4469567" y="3347611"/>
                  <a:ext cx="130678" cy="27432"/>
                  <a:chOff x="4469567" y="3339387"/>
                  <a:chExt cx="130678" cy="27432"/>
                </a:xfrm>
              </p:grpSpPr>
              <p:sp>
                <p:nvSpPr>
                  <p:cNvPr id="1778" name="Oval 1777">
                    <a:extLst>
                      <a:ext uri="{FF2B5EF4-FFF2-40B4-BE49-F238E27FC236}">
                        <a16:creationId xmlns:a16="http://schemas.microsoft.com/office/drawing/2014/main" id="{CF44BA21-C093-447F-B251-B35006CC2D90}"/>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79" name="Oval 1778">
                    <a:extLst>
                      <a:ext uri="{FF2B5EF4-FFF2-40B4-BE49-F238E27FC236}">
                        <a16:creationId xmlns:a16="http://schemas.microsoft.com/office/drawing/2014/main" id="{F1E4DA29-9E79-413F-AD73-452B6D6A03C1}"/>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80" name="Oval 1779">
                    <a:extLst>
                      <a:ext uri="{FF2B5EF4-FFF2-40B4-BE49-F238E27FC236}">
                        <a16:creationId xmlns:a16="http://schemas.microsoft.com/office/drawing/2014/main" id="{C4299523-2F92-4CC7-9021-216A19158753}"/>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sp>
        <p:nvSpPr>
          <p:cNvPr id="1817" name="Rectangle 1816">
            <a:extLst>
              <a:ext uri="{FF2B5EF4-FFF2-40B4-BE49-F238E27FC236}">
                <a16:creationId xmlns:a16="http://schemas.microsoft.com/office/drawing/2014/main" id="{40256725-21C6-4406-A236-E3C9571E6F0A}"/>
              </a:ext>
            </a:extLst>
          </p:cNvPr>
          <p:cNvSpPr/>
          <p:nvPr/>
        </p:nvSpPr>
        <p:spPr>
          <a:xfrm>
            <a:off x="-1212644" y="2584691"/>
            <a:ext cx="3363096" cy="1303050"/>
          </a:xfrm>
          <a:prstGeom prst="rect">
            <a:avLst/>
          </a:prstGeom>
          <a:gradFill>
            <a:gsLst>
              <a:gs pos="100000">
                <a:srgbClr val="5B5C5B">
                  <a:alpha val="76000"/>
                </a:srgbClr>
              </a:gs>
              <a:gs pos="21000">
                <a:srgbClr val="5D5E5D">
                  <a:alpha val="81000"/>
                </a:srgbClr>
              </a:gs>
            </a:gsLst>
            <a:path path="circle">
              <a:fillToRect l="100000" t="10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18" name="Group 1817">
            <a:extLst>
              <a:ext uri="{FF2B5EF4-FFF2-40B4-BE49-F238E27FC236}">
                <a16:creationId xmlns:a16="http://schemas.microsoft.com/office/drawing/2014/main" id="{77487CCD-AD38-4AA3-BB32-2247EC555588}"/>
              </a:ext>
            </a:extLst>
          </p:cNvPr>
          <p:cNvGrpSpPr/>
          <p:nvPr/>
        </p:nvGrpSpPr>
        <p:grpSpPr>
          <a:xfrm>
            <a:off x="-1844532" y="3233500"/>
            <a:ext cx="678351" cy="1228864"/>
            <a:chOff x="4125645" y="2912487"/>
            <a:chExt cx="523847" cy="744104"/>
          </a:xfrm>
        </p:grpSpPr>
        <p:grpSp>
          <p:nvGrpSpPr>
            <p:cNvPr id="1819" name="Group 1818">
              <a:extLst>
                <a:ext uri="{FF2B5EF4-FFF2-40B4-BE49-F238E27FC236}">
                  <a16:creationId xmlns:a16="http://schemas.microsoft.com/office/drawing/2014/main" id="{5AB69AB3-2B5F-4FB1-BF53-024DF6141928}"/>
                </a:ext>
              </a:extLst>
            </p:cNvPr>
            <p:cNvGrpSpPr/>
            <p:nvPr/>
          </p:nvGrpSpPr>
          <p:grpSpPr>
            <a:xfrm>
              <a:off x="4125645" y="3536306"/>
              <a:ext cx="523847" cy="120285"/>
              <a:chOff x="4420354" y="3275821"/>
              <a:chExt cx="744771" cy="171013"/>
            </a:xfrm>
          </p:grpSpPr>
          <p:sp useBgFill="1">
            <p:nvSpPr>
              <p:cNvPr id="1860" name="Rectangle 1859">
                <a:extLst>
                  <a:ext uri="{FF2B5EF4-FFF2-40B4-BE49-F238E27FC236}">
                    <a16:creationId xmlns:a16="http://schemas.microsoft.com/office/drawing/2014/main" id="{C13227BA-D094-476F-84DD-F6F203C456E1}"/>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61" name="Group 1860">
                <a:extLst>
                  <a:ext uri="{FF2B5EF4-FFF2-40B4-BE49-F238E27FC236}">
                    <a16:creationId xmlns:a16="http://schemas.microsoft.com/office/drawing/2014/main" id="{CABC7CB5-CEAE-41B2-9ED9-8F9836FB8995}"/>
                  </a:ext>
                </a:extLst>
              </p:cNvPr>
              <p:cNvGrpSpPr/>
              <p:nvPr/>
            </p:nvGrpSpPr>
            <p:grpSpPr>
              <a:xfrm>
                <a:off x="4477946" y="3347611"/>
                <a:ext cx="629587" cy="27432"/>
                <a:chOff x="4469567" y="3347611"/>
                <a:chExt cx="629587" cy="27432"/>
              </a:xfrm>
            </p:grpSpPr>
            <p:cxnSp>
              <p:nvCxnSpPr>
                <p:cNvPr id="1862" name="Straight Connector 1861">
                  <a:extLst>
                    <a:ext uri="{FF2B5EF4-FFF2-40B4-BE49-F238E27FC236}">
                      <a16:creationId xmlns:a16="http://schemas.microsoft.com/office/drawing/2014/main" id="{A3805CC1-F59F-40A0-AAE1-19EDD9423EE0}"/>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63" name="Group 1862">
                  <a:extLst>
                    <a:ext uri="{FF2B5EF4-FFF2-40B4-BE49-F238E27FC236}">
                      <a16:creationId xmlns:a16="http://schemas.microsoft.com/office/drawing/2014/main" id="{9D7590EC-05C2-41ED-8A1C-7EB45A0932D0}"/>
                    </a:ext>
                  </a:extLst>
                </p:cNvPr>
                <p:cNvGrpSpPr/>
                <p:nvPr/>
              </p:nvGrpSpPr>
              <p:grpSpPr>
                <a:xfrm>
                  <a:off x="4469567" y="3347611"/>
                  <a:ext cx="130678" cy="27432"/>
                  <a:chOff x="4469567" y="3339387"/>
                  <a:chExt cx="130678" cy="27432"/>
                </a:xfrm>
              </p:grpSpPr>
              <p:sp>
                <p:nvSpPr>
                  <p:cNvPr id="1864" name="Oval 1863">
                    <a:extLst>
                      <a:ext uri="{FF2B5EF4-FFF2-40B4-BE49-F238E27FC236}">
                        <a16:creationId xmlns:a16="http://schemas.microsoft.com/office/drawing/2014/main" id="{44D636FB-64EE-43DB-8A00-064B6AE6D8D0}"/>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65" name="Oval 1864">
                    <a:extLst>
                      <a:ext uri="{FF2B5EF4-FFF2-40B4-BE49-F238E27FC236}">
                        <a16:creationId xmlns:a16="http://schemas.microsoft.com/office/drawing/2014/main" id="{6BF26FA9-26C7-4316-B32A-87576BC8D62E}"/>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66" name="Oval 1865">
                    <a:extLst>
                      <a:ext uri="{FF2B5EF4-FFF2-40B4-BE49-F238E27FC236}">
                        <a16:creationId xmlns:a16="http://schemas.microsoft.com/office/drawing/2014/main" id="{4FE4D3A6-3344-47D1-B22C-BC6B42ADBC82}"/>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820" name="Group 1819">
              <a:extLst>
                <a:ext uri="{FF2B5EF4-FFF2-40B4-BE49-F238E27FC236}">
                  <a16:creationId xmlns:a16="http://schemas.microsoft.com/office/drawing/2014/main" id="{6771459E-E37F-441C-88C0-1567F06AD657}"/>
                </a:ext>
              </a:extLst>
            </p:cNvPr>
            <p:cNvGrpSpPr/>
            <p:nvPr/>
          </p:nvGrpSpPr>
          <p:grpSpPr>
            <a:xfrm>
              <a:off x="4125645" y="3411542"/>
              <a:ext cx="523847" cy="120285"/>
              <a:chOff x="4420354" y="3275821"/>
              <a:chExt cx="744771" cy="171013"/>
            </a:xfrm>
          </p:grpSpPr>
          <p:sp useBgFill="1">
            <p:nvSpPr>
              <p:cNvPr id="1853" name="Rectangle 1852">
                <a:extLst>
                  <a:ext uri="{FF2B5EF4-FFF2-40B4-BE49-F238E27FC236}">
                    <a16:creationId xmlns:a16="http://schemas.microsoft.com/office/drawing/2014/main" id="{71091847-091F-4F4B-A5F1-C1EDB6ADB11A}"/>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54" name="Group 1853">
                <a:extLst>
                  <a:ext uri="{FF2B5EF4-FFF2-40B4-BE49-F238E27FC236}">
                    <a16:creationId xmlns:a16="http://schemas.microsoft.com/office/drawing/2014/main" id="{DCBDE9CB-595D-457E-8A35-BC8E288E7715}"/>
                  </a:ext>
                </a:extLst>
              </p:cNvPr>
              <p:cNvGrpSpPr/>
              <p:nvPr/>
            </p:nvGrpSpPr>
            <p:grpSpPr>
              <a:xfrm>
                <a:off x="4477946" y="3347611"/>
                <a:ext cx="629587" cy="27432"/>
                <a:chOff x="4469567" y="3347611"/>
                <a:chExt cx="629587" cy="27432"/>
              </a:xfrm>
            </p:grpSpPr>
            <p:cxnSp>
              <p:nvCxnSpPr>
                <p:cNvPr id="1855" name="Straight Connector 1854">
                  <a:extLst>
                    <a:ext uri="{FF2B5EF4-FFF2-40B4-BE49-F238E27FC236}">
                      <a16:creationId xmlns:a16="http://schemas.microsoft.com/office/drawing/2014/main" id="{FC02C185-75F4-408B-B092-412FE42CBE65}"/>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56" name="Group 1855">
                  <a:extLst>
                    <a:ext uri="{FF2B5EF4-FFF2-40B4-BE49-F238E27FC236}">
                      <a16:creationId xmlns:a16="http://schemas.microsoft.com/office/drawing/2014/main" id="{F26F31D5-20FE-4F1A-B8F7-3CB45F2D6A15}"/>
                    </a:ext>
                  </a:extLst>
                </p:cNvPr>
                <p:cNvGrpSpPr/>
                <p:nvPr/>
              </p:nvGrpSpPr>
              <p:grpSpPr>
                <a:xfrm>
                  <a:off x="4469567" y="3347611"/>
                  <a:ext cx="130678" cy="27432"/>
                  <a:chOff x="4469567" y="3339387"/>
                  <a:chExt cx="130678" cy="27432"/>
                </a:xfrm>
              </p:grpSpPr>
              <p:sp>
                <p:nvSpPr>
                  <p:cNvPr id="1857" name="Oval 1856">
                    <a:extLst>
                      <a:ext uri="{FF2B5EF4-FFF2-40B4-BE49-F238E27FC236}">
                        <a16:creationId xmlns:a16="http://schemas.microsoft.com/office/drawing/2014/main" id="{6B5F0DBA-4694-4EA7-949C-489AB705A54A}"/>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58" name="Oval 1857">
                    <a:extLst>
                      <a:ext uri="{FF2B5EF4-FFF2-40B4-BE49-F238E27FC236}">
                        <a16:creationId xmlns:a16="http://schemas.microsoft.com/office/drawing/2014/main" id="{092585ED-3CB8-4A3B-81D1-98E9E620C09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59" name="Oval 1858">
                    <a:extLst>
                      <a:ext uri="{FF2B5EF4-FFF2-40B4-BE49-F238E27FC236}">
                        <a16:creationId xmlns:a16="http://schemas.microsoft.com/office/drawing/2014/main" id="{7DAE4C3A-DACA-4464-8D58-E2EB996F2806}"/>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821" name="Group 1820">
              <a:extLst>
                <a:ext uri="{FF2B5EF4-FFF2-40B4-BE49-F238E27FC236}">
                  <a16:creationId xmlns:a16="http://schemas.microsoft.com/office/drawing/2014/main" id="{1BFAA9DC-3F88-4AA4-81D3-14A5172DCF1B}"/>
                </a:ext>
              </a:extLst>
            </p:cNvPr>
            <p:cNvGrpSpPr/>
            <p:nvPr/>
          </p:nvGrpSpPr>
          <p:grpSpPr>
            <a:xfrm>
              <a:off x="4125645" y="3286778"/>
              <a:ext cx="523847" cy="120285"/>
              <a:chOff x="4420354" y="3275821"/>
              <a:chExt cx="744771" cy="171013"/>
            </a:xfrm>
          </p:grpSpPr>
          <p:sp useBgFill="1">
            <p:nvSpPr>
              <p:cNvPr id="1846" name="Rectangle 1845">
                <a:extLst>
                  <a:ext uri="{FF2B5EF4-FFF2-40B4-BE49-F238E27FC236}">
                    <a16:creationId xmlns:a16="http://schemas.microsoft.com/office/drawing/2014/main" id="{2C2B5DEC-BDD6-4DFD-8002-656D3AFDD8DE}"/>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47" name="Group 1846">
                <a:extLst>
                  <a:ext uri="{FF2B5EF4-FFF2-40B4-BE49-F238E27FC236}">
                    <a16:creationId xmlns:a16="http://schemas.microsoft.com/office/drawing/2014/main" id="{FDB03870-4E09-4F38-982C-37B7383572B2}"/>
                  </a:ext>
                </a:extLst>
              </p:cNvPr>
              <p:cNvGrpSpPr/>
              <p:nvPr/>
            </p:nvGrpSpPr>
            <p:grpSpPr>
              <a:xfrm>
                <a:off x="4477946" y="3347611"/>
                <a:ext cx="629587" cy="27432"/>
                <a:chOff x="4469567" y="3347611"/>
                <a:chExt cx="629587" cy="27432"/>
              </a:xfrm>
            </p:grpSpPr>
            <p:cxnSp>
              <p:nvCxnSpPr>
                <p:cNvPr id="1848" name="Straight Connector 1847">
                  <a:extLst>
                    <a:ext uri="{FF2B5EF4-FFF2-40B4-BE49-F238E27FC236}">
                      <a16:creationId xmlns:a16="http://schemas.microsoft.com/office/drawing/2014/main" id="{403ADDC8-6809-4690-BA61-500541B4B5CA}"/>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49" name="Group 1848">
                  <a:extLst>
                    <a:ext uri="{FF2B5EF4-FFF2-40B4-BE49-F238E27FC236}">
                      <a16:creationId xmlns:a16="http://schemas.microsoft.com/office/drawing/2014/main" id="{FF8762F3-64EF-4C10-8560-91F96C33C7F1}"/>
                    </a:ext>
                  </a:extLst>
                </p:cNvPr>
                <p:cNvGrpSpPr/>
                <p:nvPr/>
              </p:nvGrpSpPr>
              <p:grpSpPr>
                <a:xfrm>
                  <a:off x="4469567" y="3347611"/>
                  <a:ext cx="130678" cy="27432"/>
                  <a:chOff x="4469567" y="3339387"/>
                  <a:chExt cx="130678" cy="27432"/>
                </a:xfrm>
              </p:grpSpPr>
              <p:sp>
                <p:nvSpPr>
                  <p:cNvPr id="1850" name="Oval 1849">
                    <a:extLst>
                      <a:ext uri="{FF2B5EF4-FFF2-40B4-BE49-F238E27FC236}">
                        <a16:creationId xmlns:a16="http://schemas.microsoft.com/office/drawing/2014/main" id="{D9681845-6E47-4AF3-8F43-9FED87F4B1C6}"/>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51" name="Oval 1850">
                    <a:extLst>
                      <a:ext uri="{FF2B5EF4-FFF2-40B4-BE49-F238E27FC236}">
                        <a16:creationId xmlns:a16="http://schemas.microsoft.com/office/drawing/2014/main" id="{9A8EC037-A207-432B-95B8-03E57C2C260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52" name="Oval 1851">
                    <a:extLst>
                      <a:ext uri="{FF2B5EF4-FFF2-40B4-BE49-F238E27FC236}">
                        <a16:creationId xmlns:a16="http://schemas.microsoft.com/office/drawing/2014/main" id="{2F1B4D78-2B60-41E4-B376-491C9E2DF933}"/>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822" name="Group 1821">
              <a:extLst>
                <a:ext uri="{FF2B5EF4-FFF2-40B4-BE49-F238E27FC236}">
                  <a16:creationId xmlns:a16="http://schemas.microsoft.com/office/drawing/2014/main" id="{DA483A56-0BC5-4366-BAE9-5248C8F8CD7A}"/>
                </a:ext>
              </a:extLst>
            </p:cNvPr>
            <p:cNvGrpSpPr/>
            <p:nvPr/>
          </p:nvGrpSpPr>
          <p:grpSpPr>
            <a:xfrm>
              <a:off x="4125645" y="3162014"/>
              <a:ext cx="523847" cy="120285"/>
              <a:chOff x="4420354" y="3275821"/>
              <a:chExt cx="744771" cy="171013"/>
            </a:xfrm>
          </p:grpSpPr>
          <p:sp useBgFill="1">
            <p:nvSpPr>
              <p:cNvPr id="1839" name="Rectangle 1838">
                <a:extLst>
                  <a:ext uri="{FF2B5EF4-FFF2-40B4-BE49-F238E27FC236}">
                    <a16:creationId xmlns:a16="http://schemas.microsoft.com/office/drawing/2014/main" id="{80122035-8A00-4474-88CB-F15F5DC26961}"/>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40" name="Group 1839">
                <a:extLst>
                  <a:ext uri="{FF2B5EF4-FFF2-40B4-BE49-F238E27FC236}">
                    <a16:creationId xmlns:a16="http://schemas.microsoft.com/office/drawing/2014/main" id="{451813FB-805C-4D4F-843C-B4538B9D565A}"/>
                  </a:ext>
                </a:extLst>
              </p:cNvPr>
              <p:cNvGrpSpPr/>
              <p:nvPr/>
            </p:nvGrpSpPr>
            <p:grpSpPr>
              <a:xfrm>
                <a:off x="4477946" y="3347611"/>
                <a:ext cx="629587" cy="27432"/>
                <a:chOff x="4469567" y="3347611"/>
                <a:chExt cx="629587" cy="27432"/>
              </a:xfrm>
            </p:grpSpPr>
            <p:cxnSp>
              <p:nvCxnSpPr>
                <p:cNvPr id="1841" name="Straight Connector 1840">
                  <a:extLst>
                    <a:ext uri="{FF2B5EF4-FFF2-40B4-BE49-F238E27FC236}">
                      <a16:creationId xmlns:a16="http://schemas.microsoft.com/office/drawing/2014/main" id="{A58C6B45-A0B3-4860-B66A-11408403EB03}"/>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42" name="Group 1841">
                  <a:extLst>
                    <a:ext uri="{FF2B5EF4-FFF2-40B4-BE49-F238E27FC236}">
                      <a16:creationId xmlns:a16="http://schemas.microsoft.com/office/drawing/2014/main" id="{28C23FF4-CFA8-4323-8BB7-A6C468DC7F98}"/>
                    </a:ext>
                  </a:extLst>
                </p:cNvPr>
                <p:cNvGrpSpPr/>
                <p:nvPr/>
              </p:nvGrpSpPr>
              <p:grpSpPr>
                <a:xfrm>
                  <a:off x="4469567" y="3347611"/>
                  <a:ext cx="130678" cy="27432"/>
                  <a:chOff x="4469567" y="3339387"/>
                  <a:chExt cx="130678" cy="27432"/>
                </a:xfrm>
              </p:grpSpPr>
              <p:sp>
                <p:nvSpPr>
                  <p:cNvPr id="1843" name="Oval 1842">
                    <a:extLst>
                      <a:ext uri="{FF2B5EF4-FFF2-40B4-BE49-F238E27FC236}">
                        <a16:creationId xmlns:a16="http://schemas.microsoft.com/office/drawing/2014/main" id="{00254373-706E-4C86-AEDA-64C6D839CF27}"/>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44" name="Oval 1843">
                    <a:extLst>
                      <a:ext uri="{FF2B5EF4-FFF2-40B4-BE49-F238E27FC236}">
                        <a16:creationId xmlns:a16="http://schemas.microsoft.com/office/drawing/2014/main" id="{6255C2AD-C9BD-4DB2-9A52-9C68C0B25AD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45" name="Oval 1844">
                    <a:extLst>
                      <a:ext uri="{FF2B5EF4-FFF2-40B4-BE49-F238E27FC236}">
                        <a16:creationId xmlns:a16="http://schemas.microsoft.com/office/drawing/2014/main" id="{7E9528B5-6B97-4E57-9618-4B1F1A888C1D}"/>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823" name="Group 1822">
              <a:extLst>
                <a:ext uri="{FF2B5EF4-FFF2-40B4-BE49-F238E27FC236}">
                  <a16:creationId xmlns:a16="http://schemas.microsoft.com/office/drawing/2014/main" id="{A06AC25B-74A3-474D-87DC-BD0BCC038A29}"/>
                </a:ext>
              </a:extLst>
            </p:cNvPr>
            <p:cNvGrpSpPr/>
            <p:nvPr/>
          </p:nvGrpSpPr>
          <p:grpSpPr>
            <a:xfrm>
              <a:off x="4125645" y="3037250"/>
              <a:ext cx="523847" cy="120285"/>
              <a:chOff x="4420354" y="3275821"/>
              <a:chExt cx="744771" cy="171013"/>
            </a:xfrm>
          </p:grpSpPr>
          <p:sp useBgFill="1">
            <p:nvSpPr>
              <p:cNvPr id="1832" name="Rectangle 1831">
                <a:extLst>
                  <a:ext uri="{FF2B5EF4-FFF2-40B4-BE49-F238E27FC236}">
                    <a16:creationId xmlns:a16="http://schemas.microsoft.com/office/drawing/2014/main" id="{3B7278F7-FE38-42ED-A0B8-2CD823DB26C7}"/>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33" name="Group 1832">
                <a:extLst>
                  <a:ext uri="{FF2B5EF4-FFF2-40B4-BE49-F238E27FC236}">
                    <a16:creationId xmlns:a16="http://schemas.microsoft.com/office/drawing/2014/main" id="{A399141F-DE42-44BD-B62F-7F5779A1DBC9}"/>
                  </a:ext>
                </a:extLst>
              </p:cNvPr>
              <p:cNvGrpSpPr/>
              <p:nvPr/>
            </p:nvGrpSpPr>
            <p:grpSpPr>
              <a:xfrm>
                <a:off x="4477946" y="3347611"/>
                <a:ext cx="629587" cy="27432"/>
                <a:chOff x="4469567" y="3347611"/>
                <a:chExt cx="629587" cy="27432"/>
              </a:xfrm>
            </p:grpSpPr>
            <p:cxnSp>
              <p:nvCxnSpPr>
                <p:cNvPr id="1834" name="Straight Connector 1833">
                  <a:extLst>
                    <a:ext uri="{FF2B5EF4-FFF2-40B4-BE49-F238E27FC236}">
                      <a16:creationId xmlns:a16="http://schemas.microsoft.com/office/drawing/2014/main" id="{4FC4E386-2D5C-4732-B2E5-27BA90DE403A}"/>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35" name="Group 1834">
                  <a:extLst>
                    <a:ext uri="{FF2B5EF4-FFF2-40B4-BE49-F238E27FC236}">
                      <a16:creationId xmlns:a16="http://schemas.microsoft.com/office/drawing/2014/main" id="{D800E4B4-54E4-4BAD-9AE8-60C9D91C6104}"/>
                    </a:ext>
                  </a:extLst>
                </p:cNvPr>
                <p:cNvGrpSpPr/>
                <p:nvPr/>
              </p:nvGrpSpPr>
              <p:grpSpPr>
                <a:xfrm>
                  <a:off x="4469567" y="3347611"/>
                  <a:ext cx="130678" cy="27432"/>
                  <a:chOff x="4469567" y="3339387"/>
                  <a:chExt cx="130678" cy="27432"/>
                </a:xfrm>
              </p:grpSpPr>
              <p:sp>
                <p:nvSpPr>
                  <p:cNvPr id="1836" name="Oval 1835">
                    <a:extLst>
                      <a:ext uri="{FF2B5EF4-FFF2-40B4-BE49-F238E27FC236}">
                        <a16:creationId xmlns:a16="http://schemas.microsoft.com/office/drawing/2014/main" id="{8E7901BD-AA8B-4424-8B60-A38B3021ADD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37" name="Oval 1836">
                    <a:extLst>
                      <a:ext uri="{FF2B5EF4-FFF2-40B4-BE49-F238E27FC236}">
                        <a16:creationId xmlns:a16="http://schemas.microsoft.com/office/drawing/2014/main" id="{A8354062-3140-48E8-B246-9CB9BCA4F8E0}"/>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38" name="Oval 1837">
                    <a:extLst>
                      <a:ext uri="{FF2B5EF4-FFF2-40B4-BE49-F238E27FC236}">
                        <a16:creationId xmlns:a16="http://schemas.microsoft.com/office/drawing/2014/main" id="{1DB51DBF-878E-4587-AE6E-DA03A9A3A9DD}"/>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824" name="Group 1823">
              <a:extLst>
                <a:ext uri="{FF2B5EF4-FFF2-40B4-BE49-F238E27FC236}">
                  <a16:creationId xmlns:a16="http://schemas.microsoft.com/office/drawing/2014/main" id="{4FE23B24-D608-492F-8966-792CE70E284C}"/>
                </a:ext>
              </a:extLst>
            </p:cNvPr>
            <p:cNvGrpSpPr/>
            <p:nvPr/>
          </p:nvGrpSpPr>
          <p:grpSpPr>
            <a:xfrm>
              <a:off x="4125645" y="2912487"/>
              <a:ext cx="523847" cy="120285"/>
              <a:chOff x="4420354" y="3275821"/>
              <a:chExt cx="744771" cy="171013"/>
            </a:xfrm>
          </p:grpSpPr>
          <p:sp useBgFill="1">
            <p:nvSpPr>
              <p:cNvPr id="1825" name="Rectangle 1824">
                <a:extLst>
                  <a:ext uri="{FF2B5EF4-FFF2-40B4-BE49-F238E27FC236}">
                    <a16:creationId xmlns:a16="http://schemas.microsoft.com/office/drawing/2014/main" id="{30FD0D90-D5D2-423A-97B8-56233294E8D9}"/>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26" name="Group 1825">
                <a:extLst>
                  <a:ext uri="{FF2B5EF4-FFF2-40B4-BE49-F238E27FC236}">
                    <a16:creationId xmlns:a16="http://schemas.microsoft.com/office/drawing/2014/main" id="{6007E5C7-1A64-4D57-9668-0F3AA60F92CC}"/>
                  </a:ext>
                </a:extLst>
              </p:cNvPr>
              <p:cNvGrpSpPr/>
              <p:nvPr/>
            </p:nvGrpSpPr>
            <p:grpSpPr>
              <a:xfrm>
                <a:off x="4477946" y="3347611"/>
                <a:ext cx="629587" cy="27432"/>
                <a:chOff x="4469567" y="3347611"/>
                <a:chExt cx="629587" cy="27432"/>
              </a:xfrm>
            </p:grpSpPr>
            <p:cxnSp>
              <p:nvCxnSpPr>
                <p:cNvPr id="1827" name="Straight Connector 1826">
                  <a:extLst>
                    <a:ext uri="{FF2B5EF4-FFF2-40B4-BE49-F238E27FC236}">
                      <a16:creationId xmlns:a16="http://schemas.microsoft.com/office/drawing/2014/main" id="{764DA993-5B14-48CC-A81C-336CDEA4A54F}"/>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28" name="Group 1827">
                  <a:extLst>
                    <a:ext uri="{FF2B5EF4-FFF2-40B4-BE49-F238E27FC236}">
                      <a16:creationId xmlns:a16="http://schemas.microsoft.com/office/drawing/2014/main" id="{A7853FF8-4CBE-494E-A40A-5ADF535DCA56}"/>
                    </a:ext>
                  </a:extLst>
                </p:cNvPr>
                <p:cNvGrpSpPr/>
                <p:nvPr/>
              </p:nvGrpSpPr>
              <p:grpSpPr>
                <a:xfrm>
                  <a:off x="4469567" y="3347611"/>
                  <a:ext cx="130678" cy="27432"/>
                  <a:chOff x="4469567" y="3339387"/>
                  <a:chExt cx="130678" cy="27432"/>
                </a:xfrm>
              </p:grpSpPr>
              <p:sp>
                <p:nvSpPr>
                  <p:cNvPr id="1829" name="Oval 1828">
                    <a:extLst>
                      <a:ext uri="{FF2B5EF4-FFF2-40B4-BE49-F238E27FC236}">
                        <a16:creationId xmlns:a16="http://schemas.microsoft.com/office/drawing/2014/main" id="{EDACA8CD-0F6F-496E-BBCE-47D5334990A1}"/>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30" name="Oval 1829">
                    <a:extLst>
                      <a:ext uri="{FF2B5EF4-FFF2-40B4-BE49-F238E27FC236}">
                        <a16:creationId xmlns:a16="http://schemas.microsoft.com/office/drawing/2014/main" id="{D29F8E60-1743-4E13-8E6B-6089527147B7}"/>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31" name="Oval 1830">
                    <a:extLst>
                      <a:ext uri="{FF2B5EF4-FFF2-40B4-BE49-F238E27FC236}">
                        <a16:creationId xmlns:a16="http://schemas.microsoft.com/office/drawing/2014/main" id="{1C4CE759-FFE4-4280-B7BA-6B6A3ACA9A76}"/>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1867" name="Group 1866">
            <a:extLst>
              <a:ext uri="{FF2B5EF4-FFF2-40B4-BE49-F238E27FC236}">
                <a16:creationId xmlns:a16="http://schemas.microsoft.com/office/drawing/2014/main" id="{A2D2E660-2B89-4BE8-98F1-A20E16374998}"/>
              </a:ext>
            </a:extLst>
          </p:cNvPr>
          <p:cNvGrpSpPr/>
          <p:nvPr/>
        </p:nvGrpSpPr>
        <p:grpSpPr>
          <a:xfrm>
            <a:off x="-964553" y="3233500"/>
            <a:ext cx="678351" cy="1228864"/>
            <a:chOff x="4125645" y="2912487"/>
            <a:chExt cx="523847" cy="744104"/>
          </a:xfrm>
        </p:grpSpPr>
        <p:grpSp>
          <p:nvGrpSpPr>
            <p:cNvPr id="1868" name="Group 1867">
              <a:extLst>
                <a:ext uri="{FF2B5EF4-FFF2-40B4-BE49-F238E27FC236}">
                  <a16:creationId xmlns:a16="http://schemas.microsoft.com/office/drawing/2014/main" id="{491422EF-1BE9-466B-91E0-8D6A0A98C65A}"/>
                </a:ext>
              </a:extLst>
            </p:cNvPr>
            <p:cNvGrpSpPr/>
            <p:nvPr/>
          </p:nvGrpSpPr>
          <p:grpSpPr>
            <a:xfrm>
              <a:off x="4125645" y="3536306"/>
              <a:ext cx="523847" cy="120285"/>
              <a:chOff x="4420354" y="3275821"/>
              <a:chExt cx="744771" cy="171013"/>
            </a:xfrm>
          </p:grpSpPr>
          <p:sp useBgFill="1">
            <p:nvSpPr>
              <p:cNvPr id="1909" name="Rectangle 1908">
                <a:extLst>
                  <a:ext uri="{FF2B5EF4-FFF2-40B4-BE49-F238E27FC236}">
                    <a16:creationId xmlns:a16="http://schemas.microsoft.com/office/drawing/2014/main" id="{13699452-F8E4-4FEC-B28E-7F0B06DD8E4A}"/>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10" name="Group 1909">
                <a:extLst>
                  <a:ext uri="{FF2B5EF4-FFF2-40B4-BE49-F238E27FC236}">
                    <a16:creationId xmlns:a16="http://schemas.microsoft.com/office/drawing/2014/main" id="{3383A1B5-A3B8-4789-A073-1C0A15F42C30}"/>
                  </a:ext>
                </a:extLst>
              </p:cNvPr>
              <p:cNvGrpSpPr/>
              <p:nvPr/>
            </p:nvGrpSpPr>
            <p:grpSpPr>
              <a:xfrm>
                <a:off x="4477946" y="3347611"/>
                <a:ext cx="629587" cy="27432"/>
                <a:chOff x="4469567" y="3347611"/>
                <a:chExt cx="629587" cy="27432"/>
              </a:xfrm>
            </p:grpSpPr>
            <p:cxnSp>
              <p:nvCxnSpPr>
                <p:cNvPr id="1911" name="Straight Connector 1910">
                  <a:extLst>
                    <a:ext uri="{FF2B5EF4-FFF2-40B4-BE49-F238E27FC236}">
                      <a16:creationId xmlns:a16="http://schemas.microsoft.com/office/drawing/2014/main" id="{E4A099D9-5B64-435D-A641-ADA93507E9B0}"/>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12" name="Group 1911">
                  <a:extLst>
                    <a:ext uri="{FF2B5EF4-FFF2-40B4-BE49-F238E27FC236}">
                      <a16:creationId xmlns:a16="http://schemas.microsoft.com/office/drawing/2014/main" id="{A4C5E860-DC3A-4D54-9B51-5E05AA9597B0}"/>
                    </a:ext>
                  </a:extLst>
                </p:cNvPr>
                <p:cNvGrpSpPr/>
                <p:nvPr/>
              </p:nvGrpSpPr>
              <p:grpSpPr>
                <a:xfrm>
                  <a:off x="4469567" y="3347611"/>
                  <a:ext cx="130678" cy="27432"/>
                  <a:chOff x="4469567" y="3339387"/>
                  <a:chExt cx="130678" cy="27432"/>
                </a:xfrm>
              </p:grpSpPr>
              <p:sp>
                <p:nvSpPr>
                  <p:cNvPr id="1913" name="Oval 1912">
                    <a:extLst>
                      <a:ext uri="{FF2B5EF4-FFF2-40B4-BE49-F238E27FC236}">
                        <a16:creationId xmlns:a16="http://schemas.microsoft.com/office/drawing/2014/main" id="{D495043E-F0DE-4A0E-8B1B-49F60A5BAA29}"/>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14" name="Oval 1913">
                    <a:extLst>
                      <a:ext uri="{FF2B5EF4-FFF2-40B4-BE49-F238E27FC236}">
                        <a16:creationId xmlns:a16="http://schemas.microsoft.com/office/drawing/2014/main" id="{65545AF4-135E-4476-8FC9-9C9EDD517A21}"/>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15" name="Oval 1914">
                    <a:extLst>
                      <a:ext uri="{FF2B5EF4-FFF2-40B4-BE49-F238E27FC236}">
                        <a16:creationId xmlns:a16="http://schemas.microsoft.com/office/drawing/2014/main" id="{61EBA00D-6BA6-4E77-A4FF-C2115E3C373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869" name="Group 1868">
              <a:extLst>
                <a:ext uri="{FF2B5EF4-FFF2-40B4-BE49-F238E27FC236}">
                  <a16:creationId xmlns:a16="http://schemas.microsoft.com/office/drawing/2014/main" id="{83F6E173-2543-4BFE-B22F-F5D6285D9F09}"/>
                </a:ext>
              </a:extLst>
            </p:cNvPr>
            <p:cNvGrpSpPr/>
            <p:nvPr/>
          </p:nvGrpSpPr>
          <p:grpSpPr>
            <a:xfrm>
              <a:off x="4125645" y="3411542"/>
              <a:ext cx="523847" cy="120285"/>
              <a:chOff x="4420354" y="3275821"/>
              <a:chExt cx="744771" cy="171013"/>
            </a:xfrm>
          </p:grpSpPr>
          <p:sp useBgFill="1">
            <p:nvSpPr>
              <p:cNvPr id="1902" name="Rectangle 1901">
                <a:extLst>
                  <a:ext uri="{FF2B5EF4-FFF2-40B4-BE49-F238E27FC236}">
                    <a16:creationId xmlns:a16="http://schemas.microsoft.com/office/drawing/2014/main" id="{EB19ACA6-883B-4918-9961-4875177F7742}"/>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03" name="Group 1902">
                <a:extLst>
                  <a:ext uri="{FF2B5EF4-FFF2-40B4-BE49-F238E27FC236}">
                    <a16:creationId xmlns:a16="http://schemas.microsoft.com/office/drawing/2014/main" id="{1CCF97F5-406B-48E7-9D1A-684C88339FC8}"/>
                  </a:ext>
                </a:extLst>
              </p:cNvPr>
              <p:cNvGrpSpPr/>
              <p:nvPr/>
            </p:nvGrpSpPr>
            <p:grpSpPr>
              <a:xfrm>
                <a:off x="4477946" y="3347611"/>
                <a:ext cx="629587" cy="27432"/>
                <a:chOff x="4469567" y="3347611"/>
                <a:chExt cx="629587" cy="27432"/>
              </a:xfrm>
            </p:grpSpPr>
            <p:cxnSp>
              <p:nvCxnSpPr>
                <p:cNvPr id="1904" name="Straight Connector 1903">
                  <a:extLst>
                    <a:ext uri="{FF2B5EF4-FFF2-40B4-BE49-F238E27FC236}">
                      <a16:creationId xmlns:a16="http://schemas.microsoft.com/office/drawing/2014/main" id="{6D85BD0A-DD62-4C70-A414-486182DE8B8F}"/>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05" name="Group 1904">
                  <a:extLst>
                    <a:ext uri="{FF2B5EF4-FFF2-40B4-BE49-F238E27FC236}">
                      <a16:creationId xmlns:a16="http://schemas.microsoft.com/office/drawing/2014/main" id="{2EC19604-6F5B-40AD-8A9D-F1AFFE462166}"/>
                    </a:ext>
                  </a:extLst>
                </p:cNvPr>
                <p:cNvGrpSpPr/>
                <p:nvPr/>
              </p:nvGrpSpPr>
              <p:grpSpPr>
                <a:xfrm>
                  <a:off x="4469567" y="3347611"/>
                  <a:ext cx="130678" cy="27432"/>
                  <a:chOff x="4469567" y="3339387"/>
                  <a:chExt cx="130678" cy="27432"/>
                </a:xfrm>
              </p:grpSpPr>
              <p:sp>
                <p:nvSpPr>
                  <p:cNvPr id="1906" name="Oval 1905">
                    <a:extLst>
                      <a:ext uri="{FF2B5EF4-FFF2-40B4-BE49-F238E27FC236}">
                        <a16:creationId xmlns:a16="http://schemas.microsoft.com/office/drawing/2014/main" id="{FC600886-784C-4270-A582-55D56040D253}"/>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07" name="Oval 1906">
                    <a:extLst>
                      <a:ext uri="{FF2B5EF4-FFF2-40B4-BE49-F238E27FC236}">
                        <a16:creationId xmlns:a16="http://schemas.microsoft.com/office/drawing/2014/main" id="{A4BEBF00-76D7-475D-B594-08356CAE9361}"/>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08" name="Oval 1907">
                    <a:extLst>
                      <a:ext uri="{FF2B5EF4-FFF2-40B4-BE49-F238E27FC236}">
                        <a16:creationId xmlns:a16="http://schemas.microsoft.com/office/drawing/2014/main" id="{183A31CD-F8DE-4444-9EAB-9ED966C530AF}"/>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870" name="Group 1869">
              <a:extLst>
                <a:ext uri="{FF2B5EF4-FFF2-40B4-BE49-F238E27FC236}">
                  <a16:creationId xmlns:a16="http://schemas.microsoft.com/office/drawing/2014/main" id="{1993F8C0-A18D-46A5-A7B3-60FE43C60351}"/>
                </a:ext>
              </a:extLst>
            </p:cNvPr>
            <p:cNvGrpSpPr/>
            <p:nvPr/>
          </p:nvGrpSpPr>
          <p:grpSpPr>
            <a:xfrm>
              <a:off x="4125645" y="3286778"/>
              <a:ext cx="523847" cy="120285"/>
              <a:chOff x="4420354" y="3275821"/>
              <a:chExt cx="744771" cy="171013"/>
            </a:xfrm>
          </p:grpSpPr>
          <p:sp useBgFill="1">
            <p:nvSpPr>
              <p:cNvPr id="1895" name="Rectangle 1894">
                <a:extLst>
                  <a:ext uri="{FF2B5EF4-FFF2-40B4-BE49-F238E27FC236}">
                    <a16:creationId xmlns:a16="http://schemas.microsoft.com/office/drawing/2014/main" id="{6691B863-1C89-4BE5-9CD3-8ACCC01F5242}"/>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96" name="Group 1895">
                <a:extLst>
                  <a:ext uri="{FF2B5EF4-FFF2-40B4-BE49-F238E27FC236}">
                    <a16:creationId xmlns:a16="http://schemas.microsoft.com/office/drawing/2014/main" id="{713F9744-0759-4549-A8C3-97678ED43A39}"/>
                  </a:ext>
                </a:extLst>
              </p:cNvPr>
              <p:cNvGrpSpPr/>
              <p:nvPr/>
            </p:nvGrpSpPr>
            <p:grpSpPr>
              <a:xfrm>
                <a:off x="4477946" y="3347611"/>
                <a:ext cx="629587" cy="27432"/>
                <a:chOff x="4469567" y="3347611"/>
                <a:chExt cx="629587" cy="27432"/>
              </a:xfrm>
            </p:grpSpPr>
            <p:cxnSp>
              <p:nvCxnSpPr>
                <p:cNvPr id="1897" name="Straight Connector 1896">
                  <a:extLst>
                    <a:ext uri="{FF2B5EF4-FFF2-40B4-BE49-F238E27FC236}">
                      <a16:creationId xmlns:a16="http://schemas.microsoft.com/office/drawing/2014/main" id="{9DD51072-BF7A-440D-81BB-FB9EB46FCF65}"/>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98" name="Group 1897">
                  <a:extLst>
                    <a:ext uri="{FF2B5EF4-FFF2-40B4-BE49-F238E27FC236}">
                      <a16:creationId xmlns:a16="http://schemas.microsoft.com/office/drawing/2014/main" id="{7E868E00-3CA8-4CA3-B97A-9998145D0A8B}"/>
                    </a:ext>
                  </a:extLst>
                </p:cNvPr>
                <p:cNvGrpSpPr/>
                <p:nvPr/>
              </p:nvGrpSpPr>
              <p:grpSpPr>
                <a:xfrm>
                  <a:off x="4469567" y="3347611"/>
                  <a:ext cx="130678" cy="27432"/>
                  <a:chOff x="4469567" y="3339387"/>
                  <a:chExt cx="130678" cy="27432"/>
                </a:xfrm>
              </p:grpSpPr>
              <p:sp>
                <p:nvSpPr>
                  <p:cNvPr id="1899" name="Oval 1898">
                    <a:extLst>
                      <a:ext uri="{FF2B5EF4-FFF2-40B4-BE49-F238E27FC236}">
                        <a16:creationId xmlns:a16="http://schemas.microsoft.com/office/drawing/2014/main" id="{61748032-659C-4328-B171-ACAFC5E5BD14}"/>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00" name="Oval 1899">
                    <a:extLst>
                      <a:ext uri="{FF2B5EF4-FFF2-40B4-BE49-F238E27FC236}">
                        <a16:creationId xmlns:a16="http://schemas.microsoft.com/office/drawing/2014/main" id="{166DB122-261D-48CB-8C6E-0C26BC4E3B8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01" name="Oval 1900">
                    <a:extLst>
                      <a:ext uri="{FF2B5EF4-FFF2-40B4-BE49-F238E27FC236}">
                        <a16:creationId xmlns:a16="http://schemas.microsoft.com/office/drawing/2014/main" id="{DC679A76-C525-4661-8F2D-1F9259CF6A9D}"/>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871" name="Group 1870">
              <a:extLst>
                <a:ext uri="{FF2B5EF4-FFF2-40B4-BE49-F238E27FC236}">
                  <a16:creationId xmlns:a16="http://schemas.microsoft.com/office/drawing/2014/main" id="{B808496D-891D-4603-8614-D70BA37ACFEB}"/>
                </a:ext>
              </a:extLst>
            </p:cNvPr>
            <p:cNvGrpSpPr/>
            <p:nvPr/>
          </p:nvGrpSpPr>
          <p:grpSpPr>
            <a:xfrm>
              <a:off x="4125645" y="3162014"/>
              <a:ext cx="523847" cy="120285"/>
              <a:chOff x="4420354" y="3275821"/>
              <a:chExt cx="744771" cy="171013"/>
            </a:xfrm>
          </p:grpSpPr>
          <p:sp useBgFill="1">
            <p:nvSpPr>
              <p:cNvPr id="1888" name="Rectangle 1887">
                <a:extLst>
                  <a:ext uri="{FF2B5EF4-FFF2-40B4-BE49-F238E27FC236}">
                    <a16:creationId xmlns:a16="http://schemas.microsoft.com/office/drawing/2014/main" id="{3909B213-120D-4A85-A7AC-8E596C28CC34}"/>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89" name="Group 1888">
                <a:extLst>
                  <a:ext uri="{FF2B5EF4-FFF2-40B4-BE49-F238E27FC236}">
                    <a16:creationId xmlns:a16="http://schemas.microsoft.com/office/drawing/2014/main" id="{01FCB5A5-4875-4F08-A802-A562821168E6}"/>
                  </a:ext>
                </a:extLst>
              </p:cNvPr>
              <p:cNvGrpSpPr/>
              <p:nvPr/>
            </p:nvGrpSpPr>
            <p:grpSpPr>
              <a:xfrm>
                <a:off x="4477946" y="3347611"/>
                <a:ext cx="629587" cy="27432"/>
                <a:chOff x="4469567" y="3347611"/>
                <a:chExt cx="629587" cy="27432"/>
              </a:xfrm>
            </p:grpSpPr>
            <p:cxnSp>
              <p:nvCxnSpPr>
                <p:cNvPr id="1890" name="Straight Connector 1889">
                  <a:extLst>
                    <a:ext uri="{FF2B5EF4-FFF2-40B4-BE49-F238E27FC236}">
                      <a16:creationId xmlns:a16="http://schemas.microsoft.com/office/drawing/2014/main" id="{EE11DC0F-E831-4A18-96E4-399E5BA53BB6}"/>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91" name="Group 1890">
                  <a:extLst>
                    <a:ext uri="{FF2B5EF4-FFF2-40B4-BE49-F238E27FC236}">
                      <a16:creationId xmlns:a16="http://schemas.microsoft.com/office/drawing/2014/main" id="{56055C3A-79DC-4437-A289-8652868BC018}"/>
                    </a:ext>
                  </a:extLst>
                </p:cNvPr>
                <p:cNvGrpSpPr/>
                <p:nvPr/>
              </p:nvGrpSpPr>
              <p:grpSpPr>
                <a:xfrm>
                  <a:off x="4469567" y="3347611"/>
                  <a:ext cx="130678" cy="27432"/>
                  <a:chOff x="4469567" y="3339387"/>
                  <a:chExt cx="130678" cy="27432"/>
                </a:xfrm>
              </p:grpSpPr>
              <p:sp>
                <p:nvSpPr>
                  <p:cNvPr id="1892" name="Oval 1891">
                    <a:extLst>
                      <a:ext uri="{FF2B5EF4-FFF2-40B4-BE49-F238E27FC236}">
                        <a16:creationId xmlns:a16="http://schemas.microsoft.com/office/drawing/2014/main" id="{3F642ED3-9E1E-4F57-984A-60C68E9B1C25}"/>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93" name="Oval 1892">
                    <a:extLst>
                      <a:ext uri="{FF2B5EF4-FFF2-40B4-BE49-F238E27FC236}">
                        <a16:creationId xmlns:a16="http://schemas.microsoft.com/office/drawing/2014/main" id="{84DCE18D-D554-4A16-8577-368E45D86DFD}"/>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94" name="Oval 1893">
                    <a:extLst>
                      <a:ext uri="{FF2B5EF4-FFF2-40B4-BE49-F238E27FC236}">
                        <a16:creationId xmlns:a16="http://schemas.microsoft.com/office/drawing/2014/main" id="{7119ED61-D3F8-46B6-B8BA-FEC9EE996169}"/>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872" name="Group 1871">
              <a:extLst>
                <a:ext uri="{FF2B5EF4-FFF2-40B4-BE49-F238E27FC236}">
                  <a16:creationId xmlns:a16="http://schemas.microsoft.com/office/drawing/2014/main" id="{9D90935B-6C6E-4BE6-84F1-C4EA1A4BD330}"/>
                </a:ext>
              </a:extLst>
            </p:cNvPr>
            <p:cNvGrpSpPr/>
            <p:nvPr/>
          </p:nvGrpSpPr>
          <p:grpSpPr>
            <a:xfrm>
              <a:off x="4125645" y="3037250"/>
              <a:ext cx="523847" cy="120285"/>
              <a:chOff x="4420354" y="3275821"/>
              <a:chExt cx="744771" cy="171013"/>
            </a:xfrm>
          </p:grpSpPr>
          <p:sp useBgFill="1">
            <p:nvSpPr>
              <p:cNvPr id="1881" name="Rectangle 1880">
                <a:extLst>
                  <a:ext uri="{FF2B5EF4-FFF2-40B4-BE49-F238E27FC236}">
                    <a16:creationId xmlns:a16="http://schemas.microsoft.com/office/drawing/2014/main" id="{B5FA0E8F-513E-4AB4-BBDF-9BDED2748504}"/>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82" name="Group 1881">
                <a:extLst>
                  <a:ext uri="{FF2B5EF4-FFF2-40B4-BE49-F238E27FC236}">
                    <a16:creationId xmlns:a16="http://schemas.microsoft.com/office/drawing/2014/main" id="{2428040B-FEB0-4194-BD4E-1A64D1F00885}"/>
                  </a:ext>
                </a:extLst>
              </p:cNvPr>
              <p:cNvGrpSpPr/>
              <p:nvPr/>
            </p:nvGrpSpPr>
            <p:grpSpPr>
              <a:xfrm>
                <a:off x="4477946" y="3347611"/>
                <a:ext cx="629587" cy="27432"/>
                <a:chOff x="4469567" y="3347611"/>
                <a:chExt cx="629587" cy="27432"/>
              </a:xfrm>
            </p:grpSpPr>
            <p:cxnSp>
              <p:nvCxnSpPr>
                <p:cNvPr id="1883" name="Straight Connector 1882">
                  <a:extLst>
                    <a:ext uri="{FF2B5EF4-FFF2-40B4-BE49-F238E27FC236}">
                      <a16:creationId xmlns:a16="http://schemas.microsoft.com/office/drawing/2014/main" id="{9DDD21D4-F591-45BA-B245-5F32F67C5FCA}"/>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84" name="Group 1883">
                  <a:extLst>
                    <a:ext uri="{FF2B5EF4-FFF2-40B4-BE49-F238E27FC236}">
                      <a16:creationId xmlns:a16="http://schemas.microsoft.com/office/drawing/2014/main" id="{96D48239-E149-49EF-AAC5-FDAC7E5D4B42}"/>
                    </a:ext>
                  </a:extLst>
                </p:cNvPr>
                <p:cNvGrpSpPr/>
                <p:nvPr/>
              </p:nvGrpSpPr>
              <p:grpSpPr>
                <a:xfrm>
                  <a:off x="4469567" y="3347611"/>
                  <a:ext cx="130678" cy="27432"/>
                  <a:chOff x="4469567" y="3339387"/>
                  <a:chExt cx="130678" cy="27432"/>
                </a:xfrm>
              </p:grpSpPr>
              <p:sp>
                <p:nvSpPr>
                  <p:cNvPr id="1885" name="Oval 1884">
                    <a:extLst>
                      <a:ext uri="{FF2B5EF4-FFF2-40B4-BE49-F238E27FC236}">
                        <a16:creationId xmlns:a16="http://schemas.microsoft.com/office/drawing/2014/main" id="{3E889257-6BDA-4CDF-8E8E-35C4768C3DC9}"/>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86" name="Oval 1885">
                    <a:extLst>
                      <a:ext uri="{FF2B5EF4-FFF2-40B4-BE49-F238E27FC236}">
                        <a16:creationId xmlns:a16="http://schemas.microsoft.com/office/drawing/2014/main" id="{54A89793-42B7-4698-A8C2-AA8F0633A3F0}"/>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87" name="Oval 1886">
                    <a:extLst>
                      <a:ext uri="{FF2B5EF4-FFF2-40B4-BE49-F238E27FC236}">
                        <a16:creationId xmlns:a16="http://schemas.microsoft.com/office/drawing/2014/main" id="{DB647575-A313-49A4-BDB5-7D426C538EAC}"/>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873" name="Group 1872">
              <a:extLst>
                <a:ext uri="{FF2B5EF4-FFF2-40B4-BE49-F238E27FC236}">
                  <a16:creationId xmlns:a16="http://schemas.microsoft.com/office/drawing/2014/main" id="{99F3BE7E-23E2-4C5D-B813-16D6C8C0887F}"/>
                </a:ext>
              </a:extLst>
            </p:cNvPr>
            <p:cNvGrpSpPr/>
            <p:nvPr/>
          </p:nvGrpSpPr>
          <p:grpSpPr>
            <a:xfrm>
              <a:off x="4125645" y="2912487"/>
              <a:ext cx="523847" cy="120285"/>
              <a:chOff x="4420354" y="3275821"/>
              <a:chExt cx="744771" cy="171013"/>
            </a:xfrm>
          </p:grpSpPr>
          <p:sp useBgFill="1">
            <p:nvSpPr>
              <p:cNvPr id="1874" name="Rectangle 1873">
                <a:extLst>
                  <a:ext uri="{FF2B5EF4-FFF2-40B4-BE49-F238E27FC236}">
                    <a16:creationId xmlns:a16="http://schemas.microsoft.com/office/drawing/2014/main" id="{CDEDB26F-8D3E-4EF4-A15E-4CBEFDB9FB62}"/>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75" name="Group 1874">
                <a:extLst>
                  <a:ext uri="{FF2B5EF4-FFF2-40B4-BE49-F238E27FC236}">
                    <a16:creationId xmlns:a16="http://schemas.microsoft.com/office/drawing/2014/main" id="{5714BF7D-5EF2-4E91-AB84-DFA6DB1B3C7E}"/>
                  </a:ext>
                </a:extLst>
              </p:cNvPr>
              <p:cNvGrpSpPr/>
              <p:nvPr/>
            </p:nvGrpSpPr>
            <p:grpSpPr>
              <a:xfrm>
                <a:off x="4477946" y="3347611"/>
                <a:ext cx="629587" cy="27432"/>
                <a:chOff x="4469567" y="3347611"/>
                <a:chExt cx="629587" cy="27432"/>
              </a:xfrm>
            </p:grpSpPr>
            <p:cxnSp>
              <p:nvCxnSpPr>
                <p:cNvPr id="1876" name="Straight Connector 1875">
                  <a:extLst>
                    <a:ext uri="{FF2B5EF4-FFF2-40B4-BE49-F238E27FC236}">
                      <a16:creationId xmlns:a16="http://schemas.microsoft.com/office/drawing/2014/main" id="{831D3024-97C6-4A27-81C4-D5BB66370563}"/>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77" name="Group 1876">
                  <a:extLst>
                    <a:ext uri="{FF2B5EF4-FFF2-40B4-BE49-F238E27FC236}">
                      <a16:creationId xmlns:a16="http://schemas.microsoft.com/office/drawing/2014/main" id="{E01A5E11-180D-4CBA-A427-75073FF4AEC9}"/>
                    </a:ext>
                  </a:extLst>
                </p:cNvPr>
                <p:cNvGrpSpPr/>
                <p:nvPr/>
              </p:nvGrpSpPr>
              <p:grpSpPr>
                <a:xfrm>
                  <a:off x="4469567" y="3347611"/>
                  <a:ext cx="130678" cy="27432"/>
                  <a:chOff x="4469567" y="3339387"/>
                  <a:chExt cx="130678" cy="27432"/>
                </a:xfrm>
              </p:grpSpPr>
              <p:sp>
                <p:nvSpPr>
                  <p:cNvPr id="1878" name="Oval 1877">
                    <a:extLst>
                      <a:ext uri="{FF2B5EF4-FFF2-40B4-BE49-F238E27FC236}">
                        <a16:creationId xmlns:a16="http://schemas.microsoft.com/office/drawing/2014/main" id="{7BAB41FD-643B-4C9B-B8B5-23C38BBCBDB3}"/>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79" name="Oval 1878">
                    <a:extLst>
                      <a:ext uri="{FF2B5EF4-FFF2-40B4-BE49-F238E27FC236}">
                        <a16:creationId xmlns:a16="http://schemas.microsoft.com/office/drawing/2014/main" id="{2C66779C-DA0F-427D-8EB2-0C18A28989F2}"/>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80" name="Oval 1879">
                    <a:extLst>
                      <a:ext uri="{FF2B5EF4-FFF2-40B4-BE49-F238E27FC236}">
                        <a16:creationId xmlns:a16="http://schemas.microsoft.com/office/drawing/2014/main" id="{738092C5-C44E-480C-82C6-4AEC29B12FAE}"/>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1916" name="Group 1915">
            <a:extLst>
              <a:ext uri="{FF2B5EF4-FFF2-40B4-BE49-F238E27FC236}">
                <a16:creationId xmlns:a16="http://schemas.microsoft.com/office/drawing/2014/main" id="{7737E6D7-BEFC-4A7A-8251-82B9C35E0D55}"/>
              </a:ext>
            </a:extLst>
          </p:cNvPr>
          <p:cNvGrpSpPr/>
          <p:nvPr/>
        </p:nvGrpSpPr>
        <p:grpSpPr>
          <a:xfrm>
            <a:off x="-84575" y="3233500"/>
            <a:ext cx="678351" cy="1228864"/>
            <a:chOff x="4125645" y="2912487"/>
            <a:chExt cx="523847" cy="744104"/>
          </a:xfrm>
        </p:grpSpPr>
        <p:grpSp>
          <p:nvGrpSpPr>
            <p:cNvPr id="1917" name="Group 1916">
              <a:extLst>
                <a:ext uri="{FF2B5EF4-FFF2-40B4-BE49-F238E27FC236}">
                  <a16:creationId xmlns:a16="http://schemas.microsoft.com/office/drawing/2014/main" id="{E27EDBF7-8FCB-46BF-B87F-5C2B3683C8E2}"/>
                </a:ext>
              </a:extLst>
            </p:cNvPr>
            <p:cNvGrpSpPr/>
            <p:nvPr/>
          </p:nvGrpSpPr>
          <p:grpSpPr>
            <a:xfrm>
              <a:off x="4125645" y="3536306"/>
              <a:ext cx="523847" cy="120285"/>
              <a:chOff x="4420354" y="3275821"/>
              <a:chExt cx="744771" cy="171013"/>
            </a:xfrm>
          </p:grpSpPr>
          <p:sp useBgFill="1">
            <p:nvSpPr>
              <p:cNvPr id="1958" name="Rectangle 1957">
                <a:extLst>
                  <a:ext uri="{FF2B5EF4-FFF2-40B4-BE49-F238E27FC236}">
                    <a16:creationId xmlns:a16="http://schemas.microsoft.com/office/drawing/2014/main" id="{37E662DA-A387-4090-A399-95F3A11BC38C}"/>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59" name="Group 1958">
                <a:extLst>
                  <a:ext uri="{FF2B5EF4-FFF2-40B4-BE49-F238E27FC236}">
                    <a16:creationId xmlns:a16="http://schemas.microsoft.com/office/drawing/2014/main" id="{EB78D444-111B-48AF-916F-DCF9228C92F7}"/>
                  </a:ext>
                </a:extLst>
              </p:cNvPr>
              <p:cNvGrpSpPr/>
              <p:nvPr/>
            </p:nvGrpSpPr>
            <p:grpSpPr>
              <a:xfrm>
                <a:off x="4477946" y="3347611"/>
                <a:ext cx="629587" cy="27432"/>
                <a:chOff x="4469567" y="3347611"/>
                <a:chExt cx="629587" cy="27432"/>
              </a:xfrm>
            </p:grpSpPr>
            <p:cxnSp>
              <p:nvCxnSpPr>
                <p:cNvPr id="1960" name="Straight Connector 1959">
                  <a:extLst>
                    <a:ext uri="{FF2B5EF4-FFF2-40B4-BE49-F238E27FC236}">
                      <a16:creationId xmlns:a16="http://schemas.microsoft.com/office/drawing/2014/main" id="{1EB73F96-E1BA-4DD1-B654-BB3343DCD89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61" name="Group 1960">
                  <a:extLst>
                    <a:ext uri="{FF2B5EF4-FFF2-40B4-BE49-F238E27FC236}">
                      <a16:creationId xmlns:a16="http://schemas.microsoft.com/office/drawing/2014/main" id="{866CBC33-D2F3-4ECE-A80F-DC9E19582F9E}"/>
                    </a:ext>
                  </a:extLst>
                </p:cNvPr>
                <p:cNvGrpSpPr/>
                <p:nvPr/>
              </p:nvGrpSpPr>
              <p:grpSpPr>
                <a:xfrm>
                  <a:off x="4469567" y="3347611"/>
                  <a:ext cx="130678" cy="27432"/>
                  <a:chOff x="4469567" y="3339387"/>
                  <a:chExt cx="130678" cy="27432"/>
                </a:xfrm>
              </p:grpSpPr>
              <p:sp>
                <p:nvSpPr>
                  <p:cNvPr id="1962" name="Oval 1961">
                    <a:extLst>
                      <a:ext uri="{FF2B5EF4-FFF2-40B4-BE49-F238E27FC236}">
                        <a16:creationId xmlns:a16="http://schemas.microsoft.com/office/drawing/2014/main" id="{32AEFD0F-9D31-4A7D-8CE1-279F975BCB1B}"/>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63" name="Oval 1962">
                    <a:extLst>
                      <a:ext uri="{FF2B5EF4-FFF2-40B4-BE49-F238E27FC236}">
                        <a16:creationId xmlns:a16="http://schemas.microsoft.com/office/drawing/2014/main" id="{1ECE5DE1-9FD5-4FDB-97DE-9F35D12DF94E}"/>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64" name="Oval 1963">
                    <a:extLst>
                      <a:ext uri="{FF2B5EF4-FFF2-40B4-BE49-F238E27FC236}">
                        <a16:creationId xmlns:a16="http://schemas.microsoft.com/office/drawing/2014/main" id="{FA3EC51B-A8CD-46FF-9C4F-4C2CF8774949}"/>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918" name="Group 1917">
              <a:extLst>
                <a:ext uri="{FF2B5EF4-FFF2-40B4-BE49-F238E27FC236}">
                  <a16:creationId xmlns:a16="http://schemas.microsoft.com/office/drawing/2014/main" id="{9C7E89F4-ED16-4501-820B-5D459EB5CF2A}"/>
                </a:ext>
              </a:extLst>
            </p:cNvPr>
            <p:cNvGrpSpPr/>
            <p:nvPr/>
          </p:nvGrpSpPr>
          <p:grpSpPr>
            <a:xfrm>
              <a:off x="4125645" y="3411542"/>
              <a:ext cx="523847" cy="120285"/>
              <a:chOff x="4420354" y="3275821"/>
              <a:chExt cx="744771" cy="171013"/>
            </a:xfrm>
          </p:grpSpPr>
          <p:sp useBgFill="1">
            <p:nvSpPr>
              <p:cNvPr id="1951" name="Rectangle 1950">
                <a:extLst>
                  <a:ext uri="{FF2B5EF4-FFF2-40B4-BE49-F238E27FC236}">
                    <a16:creationId xmlns:a16="http://schemas.microsoft.com/office/drawing/2014/main" id="{6F1704C3-3834-4A65-8DD3-DA900B9CDB26}"/>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52" name="Group 1951">
                <a:extLst>
                  <a:ext uri="{FF2B5EF4-FFF2-40B4-BE49-F238E27FC236}">
                    <a16:creationId xmlns:a16="http://schemas.microsoft.com/office/drawing/2014/main" id="{82836260-9DF1-4AB4-BA53-24C6A3DD743C}"/>
                  </a:ext>
                </a:extLst>
              </p:cNvPr>
              <p:cNvGrpSpPr/>
              <p:nvPr/>
            </p:nvGrpSpPr>
            <p:grpSpPr>
              <a:xfrm>
                <a:off x="4477946" y="3347611"/>
                <a:ext cx="629587" cy="27432"/>
                <a:chOff x="4469567" y="3347611"/>
                <a:chExt cx="629587" cy="27432"/>
              </a:xfrm>
            </p:grpSpPr>
            <p:cxnSp>
              <p:nvCxnSpPr>
                <p:cNvPr id="1953" name="Straight Connector 1952">
                  <a:extLst>
                    <a:ext uri="{FF2B5EF4-FFF2-40B4-BE49-F238E27FC236}">
                      <a16:creationId xmlns:a16="http://schemas.microsoft.com/office/drawing/2014/main" id="{7078A9FE-A5AD-41E5-BDC8-EC5CF5BD05BB}"/>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54" name="Group 1953">
                  <a:extLst>
                    <a:ext uri="{FF2B5EF4-FFF2-40B4-BE49-F238E27FC236}">
                      <a16:creationId xmlns:a16="http://schemas.microsoft.com/office/drawing/2014/main" id="{4E234256-6799-453D-B3CA-0D584917BACE}"/>
                    </a:ext>
                  </a:extLst>
                </p:cNvPr>
                <p:cNvGrpSpPr/>
                <p:nvPr/>
              </p:nvGrpSpPr>
              <p:grpSpPr>
                <a:xfrm>
                  <a:off x="4469567" y="3347611"/>
                  <a:ext cx="130678" cy="27432"/>
                  <a:chOff x="4469567" y="3339387"/>
                  <a:chExt cx="130678" cy="27432"/>
                </a:xfrm>
              </p:grpSpPr>
              <p:sp>
                <p:nvSpPr>
                  <p:cNvPr id="1955" name="Oval 1954">
                    <a:extLst>
                      <a:ext uri="{FF2B5EF4-FFF2-40B4-BE49-F238E27FC236}">
                        <a16:creationId xmlns:a16="http://schemas.microsoft.com/office/drawing/2014/main" id="{05CA8C0A-9B4E-47C7-A53B-97D9820284E2}"/>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56" name="Oval 1955">
                    <a:extLst>
                      <a:ext uri="{FF2B5EF4-FFF2-40B4-BE49-F238E27FC236}">
                        <a16:creationId xmlns:a16="http://schemas.microsoft.com/office/drawing/2014/main" id="{21E3377E-6E6C-478F-82DE-3A973EE21BE2}"/>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57" name="Oval 1956">
                    <a:extLst>
                      <a:ext uri="{FF2B5EF4-FFF2-40B4-BE49-F238E27FC236}">
                        <a16:creationId xmlns:a16="http://schemas.microsoft.com/office/drawing/2014/main" id="{9A0DB49E-E582-4F6A-8AF3-00615AB24CC6}"/>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919" name="Group 1918">
              <a:extLst>
                <a:ext uri="{FF2B5EF4-FFF2-40B4-BE49-F238E27FC236}">
                  <a16:creationId xmlns:a16="http://schemas.microsoft.com/office/drawing/2014/main" id="{A42E7876-391F-4F2A-B4E5-D03410EE45B5}"/>
                </a:ext>
              </a:extLst>
            </p:cNvPr>
            <p:cNvGrpSpPr/>
            <p:nvPr/>
          </p:nvGrpSpPr>
          <p:grpSpPr>
            <a:xfrm>
              <a:off x="4125645" y="3286778"/>
              <a:ext cx="523847" cy="120285"/>
              <a:chOff x="4420354" y="3275821"/>
              <a:chExt cx="744771" cy="171013"/>
            </a:xfrm>
          </p:grpSpPr>
          <p:sp useBgFill="1">
            <p:nvSpPr>
              <p:cNvPr id="1944" name="Rectangle 1943">
                <a:extLst>
                  <a:ext uri="{FF2B5EF4-FFF2-40B4-BE49-F238E27FC236}">
                    <a16:creationId xmlns:a16="http://schemas.microsoft.com/office/drawing/2014/main" id="{94C5AEB9-D539-4961-9EBC-5939DA7C3DEC}"/>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45" name="Group 1944">
                <a:extLst>
                  <a:ext uri="{FF2B5EF4-FFF2-40B4-BE49-F238E27FC236}">
                    <a16:creationId xmlns:a16="http://schemas.microsoft.com/office/drawing/2014/main" id="{838D84D7-FB14-46CC-A5A3-A9A3334675F8}"/>
                  </a:ext>
                </a:extLst>
              </p:cNvPr>
              <p:cNvGrpSpPr/>
              <p:nvPr/>
            </p:nvGrpSpPr>
            <p:grpSpPr>
              <a:xfrm>
                <a:off x="4477946" y="3347611"/>
                <a:ext cx="629587" cy="27432"/>
                <a:chOff x="4469567" y="3347611"/>
                <a:chExt cx="629587" cy="27432"/>
              </a:xfrm>
            </p:grpSpPr>
            <p:cxnSp>
              <p:nvCxnSpPr>
                <p:cNvPr id="1946" name="Straight Connector 1945">
                  <a:extLst>
                    <a:ext uri="{FF2B5EF4-FFF2-40B4-BE49-F238E27FC236}">
                      <a16:creationId xmlns:a16="http://schemas.microsoft.com/office/drawing/2014/main" id="{8C5F114B-1814-48D6-A617-D54795343B50}"/>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47" name="Group 1946">
                  <a:extLst>
                    <a:ext uri="{FF2B5EF4-FFF2-40B4-BE49-F238E27FC236}">
                      <a16:creationId xmlns:a16="http://schemas.microsoft.com/office/drawing/2014/main" id="{D233365E-02D3-4C30-BF64-A07F1B15BCA3}"/>
                    </a:ext>
                  </a:extLst>
                </p:cNvPr>
                <p:cNvGrpSpPr/>
                <p:nvPr/>
              </p:nvGrpSpPr>
              <p:grpSpPr>
                <a:xfrm>
                  <a:off x="4469567" y="3347611"/>
                  <a:ext cx="130678" cy="27432"/>
                  <a:chOff x="4469567" y="3339387"/>
                  <a:chExt cx="130678" cy="27432"/>
                </a:xfrm>
              </p:grpSpPr>
              <p:sp>
                <p:nvSpPr>
                  <p:cNvPr id="1948" name="Oval 1947">
                    <a:extLst>
                      <a:ext uri="{FF2B5EF4-FFF2-40B4-BE49-F238E27FC236}">
                        <a16:creationId xmlns:a16="http://schemas.microsoft.com/office/drawing/2014/main" id="{129DC90D-B18D-4DDF-823E-0E6197DC1DC3}"/>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49" name="Oval 1948">
                    <a:extLst>
                      <a:ext uri="{FF2B5EF4-FFF2-40B4-BE49-F238E27FC236}">
                        <a16:creationId xmlns:a16="http://schemas.microsoft.com/office/drawing/2014/main" id="{BCA043C3-60FD-4183-8B1F-5AEF9F118C8B}"/>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50" name="Oval 1949">
                    <a:extLst>
                      <a:ext uri="{FF2B5EF4-FFF2-40B4-BE49-F238E27FC236}">
                        <a16:creationId xmlns:a16="http://schemas.microsoft.com/office/drawing/2014/main" id="{E1BF8130-8314-40F4-9E6A-B89D77F203C0}"/>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920" name="Group 1919">
              <a:extLst>
                <a:ext uri="{FF2B5EF4-FFF2-40B4-BE49-F238E27FC236}">
                  <a16:creationId xmlns:a16="http://schemas.microsoft.com/office/drawing/2014/main" id="{FF1767F4-B9E0-4043-9E60-CC0220330B47}"/>
                </a:ext>
              </a:extLst>
            </p:cNvPr>
            <p:cNvGrpSpPr/>
            <p:nvPr/>
          </p:nvGrpSpPr>
          <p:grpSpPr>
            <a:xfrm>
              <a:off x="4125645" y="3162014"/>
              <a:ext cx="523847" cy="120285"/>
              <a:chOff x="4420354" y="3275821"/>
              <a:chExt cx="744771" cy="171013"/>
            </a:xfrm>
          </p:grpSpPr>
          <p:sp useBgFill="1">
            <p:nvSpPr>
              <p:cNvPr id="1937" name="Rectangle 1936">
                <a:extLst>
                  <a:ext uri="{FF2B5EF4-FFF2-40B4-BE49-F238E27FC236}">
                    <a16:creationId xmlns:a16="http://schemas.microsoft.com/office/drawing/2014/main" id="{0AD0B08E-A344-448D-8CD5-EF8A0B05D3DC}"/>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38" name="Group 1937">
                <a:extLst>
                  <a:ext uri="{FF2B5EF4-FFF2-40B4-BE49-F238E27FC236}">
                    <a16:creationId xmlns:a16="http://schemas.microsoft.com/office/drawing/2014/main" id="{4A494570-D04F-40A8-B185-1B4A1F12A74A}"/>
                  </a:ext>
                </a:extLst>
              </p:cNvPr>
              <p:cNvGrpSpPr/>
              <p:nvPr/>
            </p:nvGrpSpPr>
            <p:grpSpPr>
              <a:xfrm>
                <a:off x="4477946" y="3347611"/>
                <a:ext cx="629587" cy="27432"/>
                <a:chOff x="4469567" y="3347611"/>
                <a:chExt cx="629587" cy="27432"/>
              </a:xfrm>
            </p:grpSpPr>
            <p:cxnSp>
              <p:nvCxnSpPr>
                <p:cNvPr id="1939" name="Straight Connector 1938">
                  <a:extLst>
                    <a:ext uri="{FF2B5EF4-FFF2-40B4-BE49-F238E27FC236}">
                      <a16:creationId xmlns:a16="http://schemas.microsoft.com/office/drawing/2014/main" id="{1B336186-9626-4422-B00D-E685B38E51EC}"/>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40" name="Group 1939">
                  <a:extLst>
                    <a:ext uri="{FF2B5EF4-FFF2-40B4-BE49-F238E27FC236}">
                      <a16:creationId xmlns:a16="http://schemas.microsoft.com/office/drawing/2014/main" id="{CE7D62ED-FF9D-4D47-9C67-64C44730D969}"/>
                    </a:ext>
                  </a:extLst>
                </p:cNvPr>
                <p:cNvGrpSpPr/>
                <p:nvPr/>
              </p:nvGrpSpPr>
              <p:grpSpPr>
                <a:xfrm>
                  <a:off x="4469567" y="3347611"/>
                  <a:ext cx="130678" cy="27432"/>
                  <a:chOff x="4469567" y="3339387"/>
                  <a:chExt cx="130678" cy="27432"/>
                </a:xfrm>
              </p:grpSpPr>
              <p:sp>
                <p:nvSpPr>
                  <p:cNvPr id="1941" name="Oval 1940">
                    <a:extLst>
                      <a:ext uri="{FF2B5EF4-FFF2-40B4-BE49-F238E27FC236}">
                        <a16:creationId xmlns:a16="http://schemas.microsoft.com/office/drawing/2014/main" id="{6F6497EE-CCDE-4158-9040-5BDAC0F1C62F}"/>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42" name="Oval 1941">
                    <a:extLst>
                      <a:ext uri="{FF2B5EF4-FFF2-40B4-BE49-F238E27FC236}">
                        <a16:creationId xmlns:a16="http://schemas.microsoft.com/office/drawing/2014/main" id="{6874426C-25CD-47F5-B00B-CDCEF77F99C8}"/>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43" name="Oval 1942">
                    <a:extLst>
                      <a:ext uri="{FF2B5EF4-FFF2-40B4-BE49-F238E27FC236}">
                        <a16:creationId xmlns:a16="http://schemas.microsoft.com/office/drawing/2014/main" id="{7FE8BC4F-E689-456A-9192-D1794138CAA5}"/>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921" name="Group 1920">
              <a:extLst>
                <a:ext uri="{FF2B5EF4-FFF2-40B4-BE49-F238E27FC236}">
                  <a16:creationId xmlns:a16="http://schemas.microsoft.com/office/drawing/2014/main" id="{8D8BCC17-0008-4DB1-A5C2-357C6D588F8D}"/>
                </a:ext>
              </a:extLst>
            </p:cNvPr>
            <p:cNvGrpSpPr/>
            <p:nvPr/>
          </p:nvGrpSpPr>
          <p:grpSpPr>
            <a:xfrm>
              <a:off x="4125645" y="3037250"/>
              <a:ext cx="523847" cy="120285"/>
              <a:chOff x="4420354" y="3275821"/>
              <a:chExt cx="744771" cy="171013"/>
            </a:xfrm>
          </p:grpSpPr>
          <p:sp useBgFill="1">
            <p:nvSpPr>
              <p:cNvPr id="1930" name="Rectangle 1929">
                <a:extLst>
                  <a:ext uri="{FF2B5EF4-FFF2-40B4-BE49-F238E27FC236}">
                    <a16:creationId xmlns:a16="http://schemas.microsoft.com/office/drawing/2014/main" id="{CB7BB6B8-E887-40B2-BEF9-2EE8F3E35564}"/>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31" name="Group 1930">
                <a:extLst>
                  <a:ext uri="{FF2B5EF4-FFF2-40B4-BE49-F238E27FC236}">
                    <a16:creationId xmlns:a16="http://schemas.microsoft.com/office/drawing/2014/main" id="{10884710-FBA2-47AC-91CD-C15026AF7329}"/>
                  </a:ext>
                </a:extLst>
              </p:cNvPr>
              <p:cNvGrpSpPr/>
              <p:nvPr/>
            </p:nvGrpSpPr>
            <p:grpSpPr>
              <a:xfrm>
                <a:off x="4477946" y="3347611"/>
                <a:ext cx="629587" cy="27432"/>
                <a:chOff x="4469567" y="3347611"/>
                <a:chExt cx="629587" cy="27432"/>
              </a:xfrm>
            </p:grpSpPr>
            <p:cxnSp>
              <p:nvCxnSpPr>
                <p:cNvPr id="1932" name="Straight Connector 1931">
                  <a:extLst>
                    <a:ext uri="{FF2B5EF4-FFF2-40B4-BE49-F238E27FC236}">
                      <a16:creationId xmlns:a16="http://schemas.microsoft.com/office/drawing/2014/main" id="{8892D89F-DDE4-47D6-975E-4A451E47D1FD}"/>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33" name="Group 1932">
                  <a:extLst>
                    <a:ext uri="{FF2B5EF4-FFF2-40B4-BE49-F238E27FC236}">
                      <a16:creationId xmlns:a16="http://schemas.microsoft.com/office/drawing/2014/main" id="{EF822773-2009-4C9F-9F2F-57E8601AD390}"/>
                    </a:ext>
                  </a:extLst>
                </p:cNvPr>
                <p:cNvGrpSpPr/>
                <p:nvPr/>
              </p:nvGrpSpPr>
              <p:grpSpPr>
                <a:xfrm>
                  <a:off x="4469567" y="3347611"/>
                  <a:ext cx="130678" cy="27432"/>
                  <a:chOff x="4469567" y="3339387"/>
                  <a:chExt cx="130678" cy="27432"/>
                </a:xfrm>
              </p:grpSpPr>
              <p:sp>
                <p:nvSpPr>
                  <p:cNvPr id="1934" name="Oval 1933">
                    <a:extLst>
                      <a:ext uri="{FF2B5EF4-FFF2-40B4-BE49-F238E27FC236}">
                        <a16:creationId xmlns:a16="http://schemas.microsoft.com/office/drawing/2014/main" id="{89DDD50F-F2D7-4524-A417-108925C4A64B}"/>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35" name="Oval 1934">
                    <a:extLst>
                      <a:ext uri="{FF2B5EF4-FFF2-40B4-BE49-F238E27FC236}">
                        <a16:creationId xmlns:a16="http://schemas.microsoft.com/office/drawing/2014/main" id="{51B33CA1-2F68-437B-ABC5-925CFE9518A5}"/>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36" name="Oval 1935">
                    <a:extLst>
                      <a:ext uri="{FF2B5EF4-FFF2-40B4-BE49-F238E27FC236}">
                        <a16:creationId xmlns:a16="http://schemas.microsoft.com/office/drawing/2014/main" id="{12534D0E-B225-4D97-95E1-1C6FFCAC8FE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922" name="Group 1921">
              <a:extLst>
                <a:ext uri="{FF2B5EF4-FFF2-40B4-BE49-F238E27FC236}">
                  <a16:creationId xmlns:a16="http://schemas.microsoft.com/office/drawing/2014/main" id="{53AD1627-3154-441F-B310-71269DE68F77}"/>
                </a:ext>
              </a:extLst>
            </p:cNvPr>
            <p:cNvGrpSpPr/>
            <p:nvPr/>
          </p:nvGrpSpPr>
          <p:grpSpPr>
            <a:xfrm>
              <a:off x="4125645" y="2912487"/>
              <a:ext cx="523847" cy="120285"/>
              <a:chOff x="4420354" y="3275821"/>
              <a:chExt cx="744771" cy="171013"/>
            </a:xfrm>
          </p:grpSpPr>
          <p:sp useBgFill="1">
            <p:nvSpPr>
              <p:cNvPr id="1923" name="Rectangle 1922">
                <a:extLst>
                  <a:ext uri="{FF2B5EF4-FFF2-40B4-BE49-F238E27FC236}">
                    <a16:creationId xmlns:a16="http://schemas.microsoft.com/office/drawing/2014/main" id="{D706C0EF-51C0-4806-BF8D-57043F187772}"/>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24" name="Group 1923">
                <a:extLst>
                  <a:ext uri="{FF2B5EF4-FFF2-40B4-BE49-F238E27FC236}">
                    <a16:creationId xmlns:a16="http://schemas.microsoft.com/office/drawing/2014/main" id="{75BA266A-F90A-44E7-8F0E-058BB3F53B21}"/>
                  </a:ext>
                </a:extLst>
              </p:cNvPr>
              <p:cNvGrpSpPr/>
              <p:nvPr/>
            </p:nvGrpSpPr>
            <p:grpSpPr>
              <a:xfrm>
                <a:off x="4477946" y="3347611"/>
                <a:ext cx="629587" cy="27432"/>
                <a:chOff x="4469567" y="3347611"/>
                <a:chExt cx="629587" cy="27432"/>
              </a:xfrm>
            </p:grpSpPr>
            <p:cxnSp>
              <p:nvCxnSpPr>
                <p:cNvPr id="1925" name="Straight Connector 1924">
                  <a:extLst>
                    <a:ext uri="{FF2B5EF4-FFF2-40B4-BE49-F238E27FC236}">
                      <a16:creationId xmlns:a16="http://schemas.microsoft.com/office/drawing/2014/main" id="{81E2B629-A04A-43C9-85DF-5682B524B31E}"/>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26" name="Group 1925">
                  <a:extLst>
                    <a:ext uri="{FF2B5EF4-FFF2-40B4-BE49-F238E27FC236}">
                      <a16:creationId xmlns:a16="http://schemas.microsoft.com/office/drawing/2014/main" id="{1278C730-1656-49CF-87ED-982D081DA8C4}"/>
                    </a:ext>
                  </a:extLst>
                </p:cNvPr>
                <p:cNvGrpSpPr/>
                <p:nvPr/>
              </p:nvGrpSpPr>
              <p:grpSpPr>
                <a:xfrm>
                  <a:off x="4469567" y="3347611"/>
                  <a:ext cx="130678" cy="27432"/>
                  <a:chOff x="4469567" y="3339387"/>
                  <a:chExt cx="130678" cy="27432"/>
                </a:xfrm>
              </p:grpSpPr>
              <p:sp>
                <p:nvSpPr>
                  <p:cNvPr id="1927" name="Oval 1926">
                    <a:extLst>
                      <a:ext uri="{FF2B5EF4-FFF2-40B4-BE49-F238E27FC236}">
                        <a16:creationId xmlns:a16="http://schemas.microsoft.com/office/drawing/2014/main" id="{244DFC3C-3E0F-4C6D-884F-0C0CFE603F93}"/>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28" name="Oval 1927">
                    <a:extLst>
                      <a:ext uri="{FF2B5EF4-FFF2-40B4-BE49-F238E27FC236}">
                        <a16:creationId xmlns:a16="http://schemas.microsoft.com/office/drawing/2014/main" id="{EAEBC691-A62C-4FF3-A636-76BEBCD238A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29" name="Oval 1928">
                    <a:extLst>
                      <a:ext uri="{FF2B5EF4-FFF2-40B4-BE49-F238E27FC236}">
                        <a16:creationId xmlns:a16="http://schemas.microsoft.com/office/drawing/2014/main" id="{A52AE6EE-6CCC-4AAB-9AF6-11D2282313B6}"/>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1965" name="Group 1964">
            <a:extLst>
              <a:ext uri="{FF2B5EF4-FFF2-40B4-BE49-F238E27FC236}">
                <a16:creationId xmlns:a16="http://schemas.microsoft.com/office/drawing/2014/main" id="{BC13F9AE-CF9C-4470-822E-67A7D1016EAA}"/>
              </a:ext>
            </a:extLst>
          </p:cNvPr>
          <p:cNvGrpSpPr/>
          <p:nvPr/>
        </p:nvGrpSpPr>
        <p:grpSpPr>
          <a:xfrm>
            <a:off x="795404" y="3233500"/>
            <a:ext cx="678351" cy="1228864"/>
            <a:chOff x="4125645" y="2912487"/>
            <a:chExt cx="523847" cy="744104"/>
          </a:xfrm>
        </p:grpSpPr>
        <p:grpSp>
          <p:nvGrpSpPr>
            <p:cNvPr id="1966" name="Group 1965">
              <a:extLst>
                <a:ext uri="{FF2B5EF4-FFF2-40B4-BE49-F238E27FC236}">
                  <a16:creationId xmlns:a16="http://schemas.microsoft.com/office/drawing/2014/main" id="{8BAE2031-6F45-41DF-BBF8-8E00B85B2033}"/>
                </a:ext>
              </a:extLst>
            </p:cNvPr>
            <p:cNvGrpSpPr/>
            <p:nvPr/>
          </p:nvGrpSpPr>
          <p:grpSpPr>
            <a:xfrm>
              <a:off x="4125645" y="3536306"/>
              <a:ext cx="523847" cy="120285"/>
              <a:chOff x="4420354" y="3275821"/>
              <a:chExt cx="744771" cy="171013"/>
            </a:xfrm>
          </p:grpSpPr>
          <p:sp useBgFill="1">
            <p:nvSpPr>
              <p:cNvPr id="2007" name="Rectangle 2006">
                <a:extLst>
                  <a:ext uri="{FF2B5EF4-FFF2-40B4-BE49-F238E27FC236}">
                    <a16:creationId xmlns:a16="http://schemas.microsoft.com/office/drawing/2014/main" id="{4FDF5BF1-B8F0-4C66-B2D2-6DA912F1534F}"/>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008" name="Group 2007">
                <a:extLst>
                  <a:ext uri="{FF2B5EF4-FFF2-40B4-BE49-F238E27FC236}">
                    <a16:creationId xmlns:a16="http://schemas.microsoft.com/office/drawing/2014/main" id="{D9F6C842-B78F-4C72-8F8C-F440A8E47A29}"/>
                  </a:ext>
                </a:extLst>
              </p:cNvPr>
              <p:cNvGrpSpPr/>
              <p:nvPr/>
            </p:nvGrpSpPr>
            <p:grpSpPr>
              <a:xfrm>
                <a:off x="4477946" y="3347611"/>
                <a:ext cx="629587" cy="27432"/>
                <a:chOff x="4469567" y="3347611"/>
                <a:chExt cx="629587" cy="27432"/>
              </a:xfrm>
            </p:grpSpPr>
            <p:cxnSp>
              <p:nvCxnSpPr>
                <p:cNvPr id="2009" name="Straight Connector 2008">
                  <a:extLst>
                    <a:ext uri="{FF2B5EF4-FFF2-40B4-BE49-F238E27FC236}">
                      <a16:creationId xmlns:a16="http://schemas.microsoft.com/office/drawing/2014/main" id="{7F4A0CDC-7C9A-41E7-9CEE-C6955B0CDAA2}"/>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10" name="Group 2009">
                  <a:extLst>
                    <a:ext uri="{FF2B5EF4-FFF2-40B4-BE49-F238E27FC236}">
                      <a16:creationId xmlns:a16="http://schemas.microsoft.com/office/drawing/2014/main" id="{38FF3389-4F49-4310-96E1-963E4AB41F61}"/>
                    </a:ext>
                  </a:extLst>
                </p:cNvPr>
                <p:cNvGrpSpPr/>
                <p:nvPr/>
              </p:nvGrpSpPr>
              <p:grpSpPr>
                <a:xfrm>
                  <a:off x="4469567" y="3347611"/>
                  <a:ext cx="130678" cy="27432"/>
                  <a:chOff x="4469567" y="3339387"/>
                  <a:chExt cx="130678" cy="27432"/>
                </a:xfrm>
              </p:grpSpPr>
              <p:sp>
                <p:nvSpPr>
                  <p:cNvPr id="2011" name="Oval 2010">
                    <a:extLst>
                      <a:ext uri="{FF2B5EF4-FFF2-40B4-BE49-F238E27FC236}">
                        <a16:creationId xmlns:a16="http://schemas.microsoft.com/office/drawing/2014/main" id="{E75D90EE-F580-48EC-AD7A-A28E19395957}"/>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12" name="Oval 2011">
                    <a:extLst>
                      <a:ext uri="{FF2B5EF4-FFF2-40B4-BE49-F238E27FC236}">
                        <a16:creationId xmlns:a16="http://schemas.microsoft.com/office/drawing/2014/main" id="{90EDCF86-C3D9-4F2D-8122-2D95B8FFBB5E}"/>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13" name="Oval 2012">
                    <a:extLst>
                      <a:ext uri="{FF2B5EF4-FFF2-40B4-BE49-F238E27FC236}">
                        <a16:creationId xmlns:a16="http://schemas.microsoft.com/office/drawing/2014/main" id="{D3AC8F2E-2837-424B-B227-21FE06F90A74}"/>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967" name="Group 1966">
              <a:extLst>
                <a:ext uri="{FF2B5EF4-FFF2-40B4-BE49-F238E27FC236}">
                  <a16:creationId xmlns:a16="http://schemas.microsoft.com/office/drawing/2014/main" id="{11539B83-1BB3-43F9-A00D-21381CC778D2}"/>
                </a:ext>
              </a:extLst>
            </p:cNvPr>
            <p:cNvGrpSpPr/>
            <p:nvPr/>
          </p:nvGrpSpPr>
          <p:grpSpPr>
            <a:xfrm>
              <a:off x="4125645" y="3411542"/>
              <a:ext cx="523847" cy="120285"/>
              <a:chOff x="4420354" y="3275821"/>
              <a:chExt cx="744771" cy="171013"/>
            </a:xfrm>
          </p:grpSpPr>
          <p:sp useBgFill="1">
            <p:nvSpPr>
              <p:cNvPr id="2000" name="Rectangle 1999">
                <a:extLst>
                  <a:ext uri="{FF2B5EF4-FFF2-40B4-BE49-F238E27FC236}">
                    <a16:creationId xmlns:a16="http://schemas.microsoft.com/office/drawing/2014/main" id="{73E643C8-11A7-4194-80C2-E3B3DA6F06EC}"/>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001" name="Group 2000">
                <a:extLst>
                  <a:ext uri="{FF2B5EF4-FFF2-40B4-BE49-F238E27FC236}">
                    <a16:creationId xmlns:a16="http://schemas.microsoft.com/office/drawing/2014/main" id="{383EDC31-426D-4D4D-9CC3-E4BD944D00E9}"/>
                  </a:ext>
                </a:extLst>
              </p:cNvPr>
              <p:cNvGrpSpPr/>
              <p:nvPr/>
            </p:nvGrpSpPr>
            <p:grpSpPr>
              <a:xfrm>
                <a:off x="4477946" y="3347611"/>
                <a:ext cx="629587" cy="27432"/>
                <a:chOff x="4469567" y="3347611"/>
                <a:chExt cx="629587" cy="27432"/>
              </a:xfrm>
            </p:grpSpPr>
            <p:cxnSp>
              <p:nvCxnSpPr>
                <p:cNvPr id="2002" name="Straight Connector 2001">
                  <a:extLst>
                    <a:ext uri="{FF2B5EF4-FFF2-40B4-BE49-F238E27FC236}">
                      <a16:creationId xmlns:a16="http://schemas.microsoft.com/office/drawing/2014/main" id="{36317C28-0EB6-4102-B442-1327E34FB444}"/>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03" name="Group 2002">
                  <a:extLst>
                    <a:ext uri="{FF2B5EF4-FFF2-40B4-BE49-F238E27FC236}">
                      <a16:creationId xmlns:a16="http://schemas.microsoft.com/office/drawing/2014/main" id="{FEDACB81-7AA3-4DB9-A787-50EF65250767}"/>
                    </a:ext>
                  </a:extLst>
                </p:cNvPr>
                <p:cNvGrpSpPr/>
                <p:nvPr/>
              </p:nvGrpSpPr>
              <p:grpSpPr>
                <a:xfrm>
                  <a:off x="4469567" y="3347611"/>
                  <a:ext cx="130678" cy="27432"/>
                  <a:chOff x="4469567" y="3339387"/>
                  <a:chExt cx="130678" cy="27432"/>
                </a:xfrm>
              </p:grpSpPr>
              <p:sp>
                <p:nvSpPr>
                  <p:cNvPr id="2004" name="Oval 2003">
                    <a:extLst>
                      <a:ext uri="{FF2B5EF4-FFF2-40B4-BE49-F238E27FC236}">
                        <a16:creationId xmlns:a16="http://schemas.microsoft.com/office/drawing/2014/main" id="{0724DA92-1EBB-4F27-BF84-C0495A091DAB}"/>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05" name="Oval 2004">
                    <a:extLst>
                      <a:ext uri="{FF2B5EF4-FFF2-40B4-BE49-F238E27FC236}">
                        <a16:creationId xmlns:a16="http://schemas.microsoft.com/office/drawing/2014/main" id="{ACCC6A42-4195-4A03-B2E8-F59FB15475A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06" name="Oval 2005">
                    <a:extLst>
                      <a:ext uri="{FF2B5EF4-FFF2-40B4-BE49-F238E27FC236}">
                        <a16:creationId xmlns:a16="http://schemas.microsoft.com/office/drawing/2014/main" id="{7DECBEEE-733B-4BDA-B46C-710FF36370EE}"/>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968" name="Group 1967">
              <a:extLst>
                <a:ext uri="{FF2B5EF4-FFF2-40B4-BE49-F238E27FC236}">
                  <a16:creationId xmlns:a16="http://schemas.microsoft.com/office/drawing/2014/main" id="{369BC5D0-B6F4-4A33-8B93-0C0F6DBD6554}"/>
                </a:ext>
              </a:extLst>
            </p:cNvPr>
            <p:cNvGrpSpPr/>
            <p:nvPr/>
          </p:nvGrpSpPr>
          <p:grpSpPr>
            <a:xfrm>
              <a:off x="4125645" y="3286778"/>
              <a:ext cx="523847" cy="120285"/>
              <a:chOff x="4420354" y="3275821"/>
              <a:chExt cx="744771" cy="171013"/>
            </a:xfrm>
          </p:grpSpPr>
          <p:sp useBgFill="1">
            <p:nvSpPr>
              <p:cNvPr id="1993" name="Rectangle 1992">
                <a:extLst>
                  <a:ext uri="{FF2B5EF4-FFF2-40B4-BE49-F238E27FC236}">
                    <a16:creationId xmlns:a16="http://schemas.microsoft.com/office/drawing/2014/main" id="{6340B6F9-B3FD-489D-89A2-EB4461C86D5E}"/>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94" name="Group 1993">
                <a:extLst>
                  <a:ext uri="{FF2B5EF4-FFF2-40B4-BE49-F238E27FC236}">
                    <a16:creationId xmlns:a16="http://schemas.microsoft.com/office/drawing/2014/main" id="{1FC240A1-F9B2-4736-8359-E86B8CC4EA30}"/>
                  </a:ext>
                </a:extLst>
              </p:cNvPr>
              <p:cNvGrpSpPr/>
              <p:nvPr/>
            </p:nvGrpSpPr>
            <p:grpSpPr>
              <a:xfrm>
                <a:off x="4477946" y="3347611"/>
                <a:ext cx="629587" cy="27432"/>
                <a:chOff x="4469567" y="3347611"/>
                <a:chExt cx="629587" cy="27432"/>
              </a:xfrm>
            </p:grpSpPr>
            <p:cxnSp>
              <p:nvCxnSpPr>
                <p:cNvPr id="1995" name="Straight Connector 1994">
                  <a:extLst>
                    <a:ext uri="{FF2B5EF4-FFF2-40B4-BE49-F238E27FC236}">
                      <a16:creationId xmlns:a16="http://schemas.microsoft.com/office/drawing/2014/main" id="{00C19EB8-7E77-4204-B29B-724BAE02D754}"/>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96" name="Group 1995">
                  <a:extLst>
                    <a:ext uri="{FF2B5EF4-FFF2-40B4-BE49-F238E27FC236}">
                      <a16:creationId xmlns:a16="http://schemas.microsoft.com/office/drawing/2014/main" id="{F8D2B27E-4475-4D5E-86F8-A0D522ED6D2C}"/>
                    </a:ext>
                  </a:extLst>
                </p:cNvPr>
                <p:cNvGrpSpPr/>
                <p:nvPr/>
              </p:nvGrpSpPr>
              <p:grpSpPr>
                <a:xfrm>
                  <a:off x="4469567" y="3347611"/>
                  <a:ext cx="130678" cy="27432"/>
                  <a:chOff x="4469567" y="3339387"/>
                  <a:chExt cx="130678" cy="27432"/>
                </a:xfrm>
              </p:grpSpPr>
              <p:sp>
                <p:nvSpPr>
                  <p:cNvPr id="1997" name="Oval 1996">
                    <a:extLst>
                      <a:ext uri="{FF2B5EF4-FFF2-40B4-BE49-F238E27FC236}">
                        <a16:creationId xmlns:a16="http://schemas.microsoft.com/office/drawing/2014/main" id="{ECC66E2E-ABAA-4441-AB20-385A96E6D138}"/>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98" name="Oval 1997">
                    <a:extLst>
                      <a:ext uri="{FF2B5EF4-FFF2-40B4-BE49-F238E27FC236}">
                        <a16:creationId xmlns:a16="http://schemas.microsoft.com/office/drawing/2014/main" id="{73F1559E-B4ED-4824-B6FB-985B49065062}"/>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99" name="Oval 1998">
                    <a:extLst>
                      <a:ext uri="{FF2B5EF4-FFF2-40B4-BE49-F238E27FC236}">
                        <a16:creationId xmlns:a16="http://schemas.microsoft.com/office/drawing/2014/main" id="{7799EC15-1749-49FC-A7D2-B664C273E716}"/>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969" name="Group 1968">
              <a:extLst>
                <a:ext uri="{FF2B5EF4-FFF2-40B4-BE49-F238E27FC236}">
                  <a16:creationId xmlns:a16="http://schemas.microsoft.com/office/drawing/2014/main" id="{B4DC01CD-35A1-43E5-8214-1059E44BF8ED}"/>
                </a:ext>
              </a:extLst>
            </p:cNvPr>
            <p:cNvGrpSpPr/>
            <p:nvPr/>
          </p:nvGrpSpPr>
          <p:grpSpPr>
            <a:xfrm>
              <a:off x="4125645" y="3162014"/>
              <a:ext cx="523847" cy="120285"/>
              <a:chOff x="4420354" y="3275821"/>
              <a:chExt cx="744771" cy="171013"/>
            </a:xfrm>
          </p:grpSpPr>
          <p:sp useBgFill="1">
            <p:nvSpPr>
              <p:cNvPr id="1986" name="Rectangle 1985">
                <a:extLst>
                  <a:ext uri="{FF2B5EF4-FFF2-40B4-BE49-F238E27FC236}">
                    <a16:creationId xmlns:a16="http://schemas.microsoft.com/office/drawing/2014/main" id="{313F6BE4-EAD3-43A3-9811-F16B1F8254B1}"/>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87" name="Group 1986">
                <a:extLst>
                  <a:ext uri="{FF2B5EF4-FFF2-40B4-BE49-F238E27FC236}">
                    <a16:creationId xmlns:a16="http://schemas.microsoft.com/office/drawing/2014/main" id="{4E2DF89D-8484-4523-8D21-287A833FDA38}"/>
                  </a:ext>
                </a:extLst>
              </p:cNvPr>
              <p:cNvGrpSpPr/>
              <p:nvPr/>
            </p:nvGrpSpPr>
            <p:grpSpPr>
              <a:xfrm>
                <a:off x="4477946" y="3347611"/>
                <a:ext cx="629587" cy="27432"/>
                <a:chOff x="4469567" y="3347611"/>
                <a:chExt cx="629587" cy="27432"/>
              </a:xfrm>
            </p:grpSpPr>
            <p:cxnSp>
              <p:nvCxnSpPr>
                <p:cNvPr id="1988" name="Straight Connector 1987">
                  <a:extLst>
                    <a:ext uri="{FF2B5EF4-FFF2-40B4-BE49-F238E27FC236}">
                      <a16:creationId xmlns:a16="http://schemas.microsoft.com/office/drawing/2014/main" id="{BC5E562A-7E86-4825-9E18-B55473C06CAB}"/>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89" name="Group 1988">
                  <a:extLst>
                    <a:ext uri="{FF2B5EF4-FFF2-40B4-BE49-F238E27FC236}">
                      <a16:creationId xmlns:a16="http://schemas.microsoft.com/office/drawing/2014/main" id="{0BB4633C-F961-406F-ADBB-A9B2D496F698}"/>
                    </a:ext>
                  </a:extLst>
                </p:cNvPr>
                <p:cNvGrpSpPr/>
                <p:nvPr/>
              </p:nvGrpSpPr>
              <p:grpSpPr>
                <a:xfrm>
                  <a:off x="4469567" y="3347611"/>
                  <a:ext cx="130678" cy="27432"/>
                  <a:chOff x="4469567" y="3339387"/>
                  <a:chExt cx="130678" cy="27432"/>
                </a:xfrm>
              </p:grpSpPr>
              <p:sp>
                <p:nvSpPr>
                  <p:cNvPr id="1990" name="Oval 1989">
                    <a:extLst>
                      <a:ext uri="{FF2B5EF4-FFF2-40B4-BE49-F238E27FC236}">
                        <a16:creationId xmlns:a16="http://schemas.microsoft.com/office/drawing/2014/main" id="{F8B9125F-E3F3-4C89-80EA-0B101E4CBB4C}"/>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91" name="Oval 1990">
                    <a:extLst>
                      <a:ext uri="{FF2B5EF4-FFF2-40B4-BE49-F238E27FC236}">
                        <a16:creationId xmlns:a16="http://schemas.microsoft.com/office/drawing/2014/main" id="{463F1CFC-D862-4C11-A13F-A8B09CF95D4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92" name="Oval 1991">
                    <a:extLst>
                      <a:ext uri="{FF2B5EF4-FFF2-40B4-BE49-F238E27FC236}">
                        <a16:creationId xmlns:a16="http://schemas.microsoft.com/office/drawing/2014/main" id="{CAB662FD-C585-4BC4-A6F9-70D0095FEB3E}"/>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970" name="Group 1969">
              <a:extLst>
                <a:ext uri="{FF2B5EF4-FFF2-40B4-BE49-F238E27FC236}">
                  <a16:creationId xmlns:a16="http://schemas.microsoft.com/office/drawing/2014/main" id="{6BAE3FF5-3969-42DA-B236-0D64A10CA157}"/>
                </a:ext>
              </a:extLst>
            </p:cNvPr>
            <p:cNvGrpSpPr/>
            <p:nvPr/>
          </p:nvGrpSpPr>
          <p:grpSpPr>
            <a:xfrm>
              <a:off x="4125645" y="3037250"/>
              <a:ext cx="523847" cy="120285"/>
              <a:chOff x="4420354" y="3275821"/>
              <a:chExt cx="744771" cy="171013"/>
            </a:xfrm>
          </p:grpSpPr>
          <p:sp useBgFill="1">
            <p:nvSpPr>
              <p:cNvPr id="1979" name="Rectangle 1978">
                <a:extLst>
                  <a:ext uri="{FF2B5EF4-FFF2-40B4-BE49-F238E27FC236}">
                    <a16:creationId xmlns:a16="http://schemas.microsoft.com/office/drawing/2014/main" id="{A0DDD054-5C9F-4489-92CA-0C8E038472A6}"/>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80" name="Group 1979">
                <a:extLst>
                  <a:ext uri="{FF2B5EF4-FFF2-40B4-BE49-F238E27FC236}">
                    <a16:creationId xmlns:a16="http://schemas.microsoft.com/office/drawing/2014/main" id="{20049616-1C9A-496B-9358-AAFFB67BEE44}"/>
                  </a:ext>
                </a:extLst>
              </p:cNvPr>
              <p:cNvGrpSpPr/>
              <p:nvPr/>
            </p:nvGrpSpPr>
            <p:grpSpPr>
              <a:xfrm>
                <a:off x="4477946" y="3347611"/>
                <a:ext cx="629587" cy="27432"/>
                <a:chOff x="4469567" y="3347611"/>
                <a:chExt cx="629587" cy="27432"/>
              </a:xfrm>
            </p:grpSpPr>
            <p:cxnSp>
              <p:nvCxnSpPr>
                <p:cNvPr id="1981" name="Straight Connector 1980">
                  <a:extLst>
                    <a:ext uri="{FF2B5EF4-FFF2-40B4-BE49-F238E27FC236}">
                      <a16:creationId xmlns:a16="http://schemas.microsoft.com/office/drawing/2014/main" id="{95460B12-B89A-4DA8-884B-AC5685C820B7}"/>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82" name="Group 1981">
                  <a:extLst>
                    <a:ext uri="{FF2B5EF4-FFF2-40B4-BE49-F238E27FC236}">
                      <a16:creationId xmlns:a16="http://schemas.microsoft.com/office/drawing/2014/main" id="{CAFCADA4-74A5-49CB-ACEC-EBD3C2105C10}"/>
                    </a:ext>
                  </a:extLst>
                </p:cNvPr>
                <p:cNvGrpSpPr/>
                <p:nvPr/>
              </p:nvGrpSpPr>
              <p:grpSpPr>
                <a:xfrm>
                  <a:off x="4469567" y="3347611"/>
                  <a:ext cx="130678" cy="27432"/>
                  <a:chOff x="4469567" y="3339387"/>
                  <a:chExt cx="130678" cy="27432"/>
                </a:xfrm>
              </p:grpSpPr>
              <p:sp>
                <p:nvSpPr>
                  <p:cNvPr id="1983" name="Oval 1982">
                    <a:extLst>
                      <a:ext uri="{FF2B5EF4-FFF2-40B4-BE49-F238E27FC236}">
                        <a16:creationId xmlns:a16="http://schemas.microsoft.com/office/drawing/2014/main" id="{5E1D6A93-1025-48B0-A3DC-2280D353393E}"/>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84" name="Oval 1983">
                    <a:extLst>
                      <a:ext uri="{FF2B5EF4-FFF2-40B4-BE49-F238E27FC236}">
                        <a16:creationId xmlns:a16="http://schemas.microsoft.com/office/drawing/2014/main" id="{8E1D02AE-8776-4BE8-A4A5-F0145C270C7C}"/>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85" name="Oval 1984">
                    <a:extLst>
                      <a:ext uri="{FF2B5EF4-FFF2-40B4-BE49-F238E27FC236}">
                        <a16:creationId xmlns:a16="http://schemas.microsoft.com/office/drawing/2014/main" id="{359E54D6-8E88-4002-9561-8E8EE0A479A6}"/>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1971" name="Group 1970">
              <a:extLst>
                <a:ext uri="{FF2B5EF4-FFF2-40B4-BE49-F238E27FC236}">
                  <a16:creationId xmlns:a16="http://schemas.microsoft.com/office/drawing/2014/main" id="{3889F62E-0FDF-4CE0-9938-EEB83D2E4AF5}"/>
                </a:ext>
              </a:extLst>
            </p:cNvPr>
            <p:cNvGrpSpPr/>
            <p:nvPr/>
          </p:nvGrpSpPr>
          <p:grpSpPr>
            <a:xfrm>
              <a:off x="4125645" y="2912487"/>
              <a:ext cx="523847" cy="120285"/>
              <a:chOff x="4420354" y="3275821"/>
              <a:chExt cx="744771" cy="171013"/>
            </a:xfrm>
          </p:grpSpPr>
          <p:sp useBgFill="1">
            <p:nvSpPr>
              <p:cNvPr id="1972" name="Rectangle 1971">
                <a:extLst>
                  <a:ext uri="{FF2B5EF4-FFF2-40B4-BE49-F238E27FC236}">
                    <a16:creationId xmlns:a16="http://schemas.microsoft.com/office/drawing/2014/main" id="{D60A8DE4-8E3E-4400-B6A4-5CDAAD506C1E}"/>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73" name="Group 1972">
                <a:extLst>
                  <a:ext uri="{FF2B5EF4-FFF2-40B4-BE49-F238E27FC236}">
                    <a16:creationId xmlns:a16="http://schemas.microsoft.com/office/drawing/2014/main" id="{2827B0F7-7395-42A1-8802-F89C72338C95}"/>
                  </a:ext>
                </a:extLst>
              </p:cNvPr>
              <p:cNvGrpSpPr/>
              <p:nvPr/>
            </p:nvGrpSpPr>
            <p:grpSpPr>
              <a:xfrm>
                <a:off x="4477946" y="3347611"/>
                <a:ext cx="629587" cy="27432"/>
                <a:chOff x="4469567" y="3347611"/>
                <a:chExt cx="629587" cy="27432"/>
              </a:xfrm>
            </p:grpSpPr>
            <p:cxnSp>
              <p:nvCxnSpPr>
                <p:cNvPr id="1974" name="Straight Connector 1973">
                  <a:extLst>
                    <a:ext uri="{FF2B5EF4-FFF2-40B4-BE49-F238E27FC236}">
                      <a16:creationId xmlns:a16="http://schemas.microsoft.com/office/drawing/2014/main" id="{C2AC3B67-C4CD-41E4-B58E-7CD398696A35}"/>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75" name="Group 1974">
                  <a:extLst>
                    <a:ext uri="{FF2B5EF4-FFF2-40B4-BE49-F238E27FC236}">
                      <a16:creationId xmlns:a16="http://schemas.microsoft.com/office/drawing/2014/main" id="{439C60EE-93D1-41EA-A541-C291E03D0F42}"/>
                    </a:ext>
                  </a:extLst>
                </p:cNvPr>
                <p:cNvGrpSpPr/>
                <p:nvPr/>
              </p:nvGrpSpPr>
              <p:grpSpPr>
                <a:xfrm>
                  <a:off x="4469567" y="3347611"/>
                  <a:ext cx="130678" cy="27432"/>
                  <a:chOff x="4469567" y="3339387"/>
                  <a:chExt cx="130678" cy="27432"/>
                </a:xfrm>
              </p:grpSpPr>
              <p:sp>
                <p:nvSpPr>
                  <p:cNvPr id="1976" name="Oval 1975">
                    <a:extLst>
                      <a:ext uri="{FF2B5EF4-FFF2-40B4-BE49-F238E27FC236}">
                        <a16:creationId xmlns:a16="http://schemas.microsoft.com/office/drawing/2014/main" id="{47C2A826-7D90-4B31-A3BF-E4D83AAC06BD}"/>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77" name="Oval 1976">
                    <a:extLst>
                      <a:ext uri="{FF2B5EF4-FFF2-40B4-BE49-F238E27FC236}">
                        <a16:creationId xmlns:a16="http://schemas.microsoft.com/office/drawing/2014/main" id="{8E8C9B5B-6843-4DA8-BB65-0AB6ED0D1BDB}"/>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78" name="Oval 1977">
                    <a:extLst>
                      <a:ext uri="{FF2B5EF4-FFF2-40B4-BE49-F238E27FC236}">
                        <a16:creationId xmlns:a16="http://schemas.microsoft.com/office/drawing/2014/main" id="{7937A701-36F5-498F-9024-291ED2B9DE8E}"/>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grpSp>
        <p:nvGrpSpPr>
          <p:cNvPr id="2014" name="Group 2013">
            <a:extLst>
              <a:ext uri="{FF2B5EF4-FFF2-40B4-BE49-F238E27FC236}">
                <a16:creationId xmlns:a16="http://schemas.microsoft.com/office/drawing/2014/main" id="{62FFD55F-93EA-47AE-9BEF-9270EFAAD02E}"/>
              </a:ext>
            </a:extLst>
          </p:cNvPr>
          <p:cNvGrpSpPr/>
          <p:nvPr/>
        </p:nvGrpSpPr>
        <p:grpSpPr>
          <a:xfrm>
            <a:off x="1675382" y="3233500"/>
            <a:ext cx="678351" cy="1228864"/>
            <a:chOff x="4125645" y="2912487"/>
            <a:chExt cx="523847" cy="744104"/>
          </a:xfrm>
        </p:grpSpPr>
        <p:grpSp>
          <p:nvGrpSpPr>
            <p:cNvPr id="2015" name="Group 2014">
              <a:extLst>
                <a:ext uri="{FF2B5EF4-FFF2-40B4-BE49-F238E27FC236}">
                  <a16:creationId xmlns:a16="http://schemas.microsoft.com/office/drawing/2014/main" id="{15878E8A-9E85-4742-91C7-F7F1B53B0922}"/>
                </a:ext>
              </a:extLst>
            </p:cNvPr>
            <p:cNvGrpSpPr/>
            <p:nvPr/>
          </p:nvGrpSpPr>
          <p:grpSpPr>
            <a:xfrm>
              <a:off x="4125645" y="3536306"/>
              <a:ext cx="523847" cy="120285"/>
              <a:chOff x="4420354" y="3275821"/>
              <a:chExt cx="744771" cy="171013"/>
            </a:xfrm>
          </p:grpSpPr>
          <p:sp useBgFill="1">
            <p:nvSpPr>
              <p:cNvPr id="2056" name="Rectangle 2055">
                <a:extLst>
                  <a:ext uri="{FF2B5EF4-FFF2-40B4-BE49-F238E27FC236}">
                    <a16:creationId xmlns:a16="http://schemas.microsoft.com/office/drawing/2014/main" id="{B0919CEB-D900-454E-A88A-247F6D0A8B1A}"/>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057" name="Group 2056">
                <a:extLst>
                  <a:ext uri="{FF2B5EF4-FFF2-40B4-BE49-F238E27FC236}">
                    <a16:creationId xmlns:a16="http://schemas.microsoft.com/office/drawing/2014/main" id="{EF5DCF17-D1D5-4B3C-BF55-612E2DE5C40C}"/>
                  </a:ext>
                </a:extLst>
              </p:cNvPr>
              <p:cNvGrpSpPr/>
              <p:nvPr/>
            </p:nvGrpSpPr>
            <p:grpSpPr>
              <a:xfrm>
                <a:off x="4477946" y="3347611"/>
                <a:ext cx="629587" cy="27432"/>
                <a:chOff x="4469567" y="3347611"/>
                <a:chExt cx="629587" cy="27432"/>
              </a:xfrm>
            </p:grpSpPr>
            <p:cxnSp>
              <p:nvCxnSpPr>
                <p:cNvPr id="2058" name="Straight Connector 2057">
                  <a:extLst>
                    <a:ext uri="{FF2B5EF4-FFF2-40B4-BE49-F238E27FC236}">
                      <a16:creationId xmlns:a16="http://schemas.microsoft.com/office/drawing/2014/main" id="{38E27231-4136-4970-B358-8C751535CDE5}"/>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59" name="Group 2058">
                  <a:extLst>
                    <a:ext uri="{FF2B5EF4-FFF2-40B4-BE49-F238E27FC236}">
                      <a16:creationId xmlns:a16="http://schemas.microsoft.com/office/drawing/2014/main" id="{80ADFEB7-44FB-4CA5-8DA5-5E62EBC2AFD4}"/>
                    </a:ext>
                  </a:extLst>
                </p:cNvPr>
                <p:cNvGrpSpPr/>
                <p:nvPr/>
              </p:nvGrpSpPr>
              <p:grpSpPr>
                <a:xfrm>
                  <a:off x="4469567" y="3347611"/>
                  <a:ext cx="130678" cy="27432"/>
                  <a:chOff x="4469567" y="3339387"/>
                  <a:chExt cx="130678" cy="27432"/>
                </a:xfrm>
              </p:grpSpPr>
              <p:sp>
                <p:nvSpPr>
                  <p:cNvPr id="2060" name="Oval 2059">
                    <a:extLst>
                      <a:ext uri="{FF2B5EF4-FFF2-40B4-BE49-F238E27FC236}">
                        <a16:creationId xmlns:a16="http://schemas.microsoft.com/office/drawing/2014/main" id="{FFA97436-6AEA-4192-BB5E-C3BF4B515F12}"/>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61" name="Oval 2060">
                    <a:extLst>
                      <a:ext uri="{FF2B5EF4-FFF2-40B4-BE49-F238E27FC236}">
                        <a16:creationId xmlns:a16="http://schemas.microsoft.com/office/drawing/2014/main" id="{7AC9D29A-8CB5-4A2D-9876-60F051AC32D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62" name="Oval 2061">
                    <a:extLst>
                      <a:ext uri="{FF2B5EF4-FFF2-40B4-BE49-F238E27FC236}">
                        <a16:creationId xmlns:a16="http://schemas.microsoft.com/office/drawing/2014/main" id="{8355091E-8099-4B33-8725-73F53C40D22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016" name="Group 2015">
              <a:extLst>
                <a:ext uri="{FF2B5EF4-FFF2-40B4-BE49-F238E27FC236}">
                  <a16:creationId xmlns:a16="http://schemas.microsoft.com/office/drawing/2014/main" id="{4AECA5C1-46A8-4855-8F83-1DB1174962A2}"/>
                </a:ext>
              </a:extLst>
            </p:cNvPr>
            <p:cNvGrpSpPr/>
            <p:nvPr/>
          </p:nvGrpSpPr>
          <p:grpSpPr>
            <a:xfrm>
              <a:off x="4125645" y="3411542"/>
              <a:ext cx="523847" cy="120285"/>
              <a:chOff x="4420354" y="3275821"/>
              <a:chExt cx="744771" cy="171013"/>
            </a:xfrm>
          </p:grpSpPr>
          <p:sp useBgFill="1">
            <p:nvSpPr>
              <p:cNvPr id="2049" name="Rectangle 2048">
                <a:extLst>
                  <a:ext uri="{FF2B5EF4-FFF2-40B4-BE49-F238E27FC236}">
                    <a16:creationId xmlns:a16="http://schemas.microsoft.com/office/drawing/2014/main" id="{5636B226-9541-4D3D-B48D-9260646940FD}"/>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050" name="Group 2049">
                <a:extLst>
                  <a:ext uri="{FF2B5EF4-FFF2-40B4-BE49-F238E27FC236}">
                    <a16:creationId xmlns:a16="http://schemas.microsoft.com/office/drawing/2014/main" id="{A9AC421B-EE16-4DD4-B7F8-F7BEC9A02478}"/>
                  </a:ext>
                </a:extLst>
              </p:cNvPr>
              <p:cNvGrpSpPr/>
              <p:nvPr/>
            </p:nvGrpSpPr>
            <p:grpSpPr>
              <a:xfrm>
                <a:off x="4477946" y="3347611"/>
                <a:ext cx="629587" cy="27432"/>
                <a:chOff x="4469567" y="3347611"/>
                <a:chExt cx="629587" cy="27432"/>
              </a:xfrm>
            </p:grpSpPr>
            <p:cxnSp>
              <p:nvCxnSpPr>
                <p:cNvPr id="2051" name="Straight Connector 2050">
                  <a:extLst>
                    <a:ext uri="{FF2B5EF4-FFF2-40B4-BE49-F238E27FC236}">
                      <a16:creationId xmlns:a16="http://schemas.microsoft.com/office/drawing/2014/main" id="{1F0EF1E3-3806-4E6C-B550-64C982BB2A50}"/>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52" name="Group 2051">
                  <a:extLst>
                    <a:ext uri="{FF2B5EF4-FFF2-40B4-BE49-F238E27FC236}">
                      <a16:creationId xmlns:a16="http://schemas.microsoft.com/office/drawing/2014/main" id="{2A5EB078-6945-4503-BD14-E3A41F5CD588}"/>
                    </a:ext>
                  </a:extLst>
                </p:cNvPr>
                <p:cNvGrpSpPr/>
                <p:nvPr/>
              </p:nvGrpSpPr>
              <p:grpSpPr>
                <a:xfrm>
                  <a:off x="4469567" y="3347611"/>
                  <a:ext cx="130678" cy="27432"/>
                  <a:chOff x="4469567" y="3339387"/>
                  <a:chExt cx="130678" cy="27432"/>
                </a:xfrm>
              </p:grpSpPr>
              <p:sp>
                <p:nvSpPr>
                  <p:cNvPr id="2053" name="Oval 2052">
                    <a:extLst>
                      <a:ext uri="{FF2B5EF4-FFF2-40B4-BE49-F238E27FC236}">
                        <a16:creationId xmlns:a16="http://schemas.microsoft.com/office/drawing/2014/main" id="{6DE4B658-4892-4BB6-8159-21D4698F4637}"/>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54" name="Oval 2053">
                    <a:extLst>
                      <a:ext uri="{FF2B5EF4-FFF2-40B4-BE49-F238E27FC236}">
                        <a16:creationId xmlns:a16="http://schemas.microsoft.com/office/drawing/2014/main" id="{2DDF7778-9F3F-4F1A-88DC-85A37C34C15F}"/>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55" name="Oval 2054">
                    <a:extLst>
                      <a:ext uri="{FF2B5EF4-FFF2-40B4-BE49-F238E27FC236}">
                        <a16:creationId xmlns:a16="http://schemas.microsoft.com/office/drawing/2014/main" id="{319E191D-AC94-41AC-BDC0-31318EE79E91}"/>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017" name="Group 2016">
              <a:extLst>
                <a:ext uri="{FF2B5EF4-FFF2-40B4-BE49-F238E27FC236}">
                  <a16:creationId xmlns:a16="http://schemas.microsoft.com/office/drawing/2014/main" id="{0E7C37EE-45E1-4395-B385-D26A8C23FB66}"/>
                </a:ext>
              </a:extLst>
            </p:cNvPr>
            <p:cNvGrpSpPr/>
            <p:nvPr/>
          </p:nvGrpSpPr>
          <p:grpSpPr>
            <a:xfrm>
              <a:off x="4125645" y="3286778"/>
              <a:ext cx="523847" cy="120285"/>
              <a:chOff x="4420354" y="3275821"/>
              <a:chExt cx="744771" cy="171013"/>
            </a:xfrm>
          </p:grpSpPr>
          <p:sp useBgFill="1">
            <p:nvSpPr>
              <p:cNvPr id="2042" name="Rectangle 2041">
                <a:extLst>
                  <a:ext uri="{FF2B5EF4-FFF2-40B4-BE49-F238E27FC236}">
                    <a16:creationId xmlns:a16="http://schemas.microsoft.com/office/drawing/2014/main" id="{ABEA7132-BF07-46F9-A270-3C5E035C37C4}"/>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043" name="Group 2042">
                <a:extLst>
                  <a:ext uri="{FF2B5EF4-FFF2-40B4-BE49-F238E27FC236}">
                    <a16:creationId xmlns:a16="http://schemas.microsoft.com/office/drawing/2014/main" id="{B8490FA9-2C9E-4696-8CB2-EC80770A8839}"/>
                  </a:ext>
                </a:extLst>
              </p:cNvPr>
              <p:cNvGrpSpPr/>
              <p:nvPr/>
            </p:nvGrpSpPr>
            <p:grpSpPr>
              <a:xfrm>
                <a:off x="4477946" y="3347611"/>
                <a:ext cx="629587" cy="27432"/>
                <a:chOff x="4469567" y="3347611"/>
                <a:chExt cx="629587" cy="27432"/>
              </a:xfrm>
            </p:grpSpPr>
            <p:cxnSp>
              <p:nvCxnSpPr>
                <p:cNvPr id="2044" name="Straight Connector 2043">
                  <a:extLst>
                    <a:ext uri="{FF2B5EF4-FFF2-40B4-BE49-F238E27FC236}">
                      <a16:creationId xmlns:a16="http://schemas.microsoft.com/office/drawing/2014/main" id="{E6DD2D77-3320-4C5E-9BC7-C1E7B623A773}"/>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45" name="Group 2044">
                  <a:extLst>
                    <a:ext uri="{FF2B5EF4-FFF2-40B4-BE49-F238E27FC236}">
                      <a16:creationId xmlns:a16="http://schemas.microsoft.com/office/drawing/2014/main" id="{5A2B4AC0-0EC4-4B18-BED8-ED747DCDAA7B}"/>
                    </a:ext>
                  </a:extLst>
                </p:cNvPr>
                <p:cNvGrpSpPr/>
                <p:nvPr/>
              </p:nvGrpSpPr>
              <p:grpSpPr>
                <a:xfrm>
                  <a:off x="4469567" y="3347611"/>
                  <a:ext cx="130678" cy="27432"/>
                  <a:chOff x="4469567" y="3339387"/>
                  <a:chExt cx="130678" cy="27432"/>
                </a:xfrm>
              </p:grpSpPr>
              <p:sp>
                <p:nvSpPr>
                  <p:cNvPr id="2046" name="Oval 2045">
                    <a:extLst>
                      <a:ext uri="{FF2B5EF4-FFF2-40B4-BE49-F238E27FC236}">
                        <a16:creationId xmlns:a16="http://schemas.microsoft.com/office/drawing/2014/main" id="{506E8BFA-5D00-4104-A06C-4654F65335FB}"/>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47" name="Oval 2046">
                    <a:extLst>
                      <a:ext uri="{FF2B5EF4-FFF2-40B4-BE49-F238E27FC236}">
                        <a16:creationId xmlns:a16="http://schemas.microsoft.com/office/drawing/2014/main" id="{921A0A02-AF1B-49C1-849C-EBB5A5094F6B}"/>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48" name="Oval 2047">
                    <a:extLst>
                      <a:ext uri="{FF2B5EF4-FFF2-40B4-BE49-F238E27FC236}">
                        <a16:creationId xmlns:a16="http://schemas.microsoft.com/office/drawing/2014/main" id="{017DEA57-6E18-4723-90CF-CD46587716BB}"/>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018" name="Group 2017">
              <a:extLst>
                <a:ext uri="{FF2B5EF4-FFF2-40B4-BE49-F238E27FC236}">
                  <a16:creationId xmlns:a16="http://schemas.microsoft.com/office/drawing/2014/main" id="{7E2B94CE-E5D8-45FF-A1B9-EC89A8176457}"/>
                </a:ext>
              </a:extLst>
            </p:cNvPr>
            <p:cNvGrpSpPr/>
            <p:nvPr/>
          </p:nvGrpSpPr>
          <p:grpSpPr>
            <a:xfrm>
              <a:off x="4125645" y="3162014"/>
              <a:ext cx="523847" cy="120285"/>
              <a:chOff x="4420354" y="3275821"/>
              <a:chExt cx="744771" cy="171013"/>
            </a:xfrm>
          </p:grpSpPr>
          <p:sp useBgFill="1">
            <p:nvSpPr>
              <p:cNvPr id="2035" name="Rectangle 2034">
                <a:extLst>
                  <a:ext uri="{FF2B5EF4-FFF2-40B4-BE49-F238E27FC236}">
                    <a16:creationId xmlns:a16="http://schemas.microsoft.com/office/drawing/2014/main" id="{02924743-9BDE-4CEC-A802-E5410E8D8636}"/>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036" name="Group 2035">
                <a:extLst>
                  <a:ext uri="{FF2B5EF4-FFF2-40B4-BE49-F238E27FC236}">
                    <a16:creationId xmlns:a16="http://schemas.microsoft.com/office/drawing/2014/main" id="{D65489D6-4946-4C9C-B509-D09E23A0B691}"/>
                  </a:ext>
                </a:extLst>
              </p:cNvPr>
              <p:cNvGrpSpPr/>
              <p:nvPr/>
            </p:nvGrpSpPr>
            <p:grpSpPr>
              <a:xfrm>
                <a:off x="4477946" y="3347611"/>
                <a:ext cx="629587" cy="27432"/>
                <a:chOff x="4469567" y="3347611"/>
                <a:chExt cx="629587" cy="27432"/>
              </a:xfrm>
            </p:grpSpPr>
            <p:cxnSp>
              <p:nvCxnSpPr>
                <p:cNvPr id="2037" name="Straight Connector 2036">
                  <a:extLst>
                    <a:ext uri="{FF2B5EF4-FFF2-40B4-BE49-F238E27FC236}">
                      <a16:creationId xmlns:a16="http://schemas.microsoft.com/office/drawing/2014/main" id="{1C1BB590-7A8D-4F7C-9D54-908F31C31C05}"/>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38" name="Group 2037">
                  <a:extLst>
                    <a:ext uri="{FF2B5EF4-FFF2-40B4-BE49-F238E27FC236}">
                      <a16:creationId xmlns:a16="http://schemas.microsoft.com/office/drawing/2014/main" id="{33409190-2550-4E1C-B83B-9DBEF567BE2F}"/>
                    </a:ext>
                  </a:extLst>
                </p:cNvPr>
                <p:cNvGrpSpPr/>
                <p:nvPr/>
              </p:nvGrpSpPr>
              <p:grpSpPr>
                <a:xfrm>
                  <a:off x="4469567" y="3347611"/>
                  <a:ext cx="130678" cy="27432"/>
                  <a:chOff x="4469567" y="3339387"/>
                  <a:chExt cx="130678" cy="27432"/>
                </a:xfrm>
              </p:grpSpPr>
              <p:sp>
                <p:nvSpPr>
                  <p:cNvPr id="2039" name="Oval 2038">
                    <a:extLst>
                      <a:ext uri="{FF2B5EF4-FFF2-40B4-BE49-F238E27FC236}">
                        <a16:creationId xmlns:a16="http://schemas.microsoft.com/office/drawing/2014/main" id="{1AD3F427-CACD-437D-8B9D-AC2F9CF8B352}"/>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40" name="Oval 2039">
                    <a:extLst>
                      <a:ext uri="{FF2B5EF4-FFF2-40B4-BE49-F238E27FC236}">
                        <a16:creationId xmlns:a16="http://schemas.microsoft.com/office/drawing/2014/main" id="{B8F5B59C-F9AE-4C97-B1EB-9F5C1777657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41" name="Oval 2040">
                    <a:extLst>
                      <a:ext uri="{FF2B5EF4-FFF2-40B4-BE49-F238E27FC236}">
                        <a16:creationId xmlns:a16="http://schemas.microsoft.com/office/drawing/2014/main" id="{560920F6-5A79-4B0E-9890-7698E76212FD}"/>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019" name="Group 2018">
              <a:extLst>
                <a:ext uri="{FF2B5EF4-FFF2-40B4-BE49-F238E27FC236}">
                  <a16:creationId xmlns:a16="http://schemas.microsoft.com/office/drawing/2014/main" id="{6E5EA875-048C-4C42-8F71-0647F2BF26D6}"/>
                </a:ext>
              </a:extLst>
            </p:cNvPr>
            <p:cNvGrpSpPr/>
            <p:nvPr/>
          </p:nvGrpSpPr>
          <p:grpSpPr>
            <a:xfrm>
              <a:off x="4125645" y="3037250"/>
              <a:ext cx="523847" cy="120285"/>
              <a:chOff x="4420354" y="3275821"/>
              <a:chExt cx="744771" cy="171013"/>
            </a:xfrm>
          </p:grpSpPr>
          <p:sp useBgFill="1">
            <p:nvSpPr>
              <p:cNvPr id="2028" name="Rectangle 2027">
                <a:extLst>
                  <a:ext uri="{FF2B5EF4-FFF2-40B4-BE49-F238E27FC236}">
                    <a16:creationId xmlns:a16="http://schemas.microsoft.com/office/drawing/2014/main" id="{374602BD-EC05-4532-8047-581EBDC84E92}"/>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029" name="Group 2028">
                <a:extLst>
                  <a:ext uri="{FF2B5EF4-FFF2-40B4-BE49-F238E27FC236}">
                    <a16:creationId xmlns:a16="http://schemas.microsoft.com/office/drawing/2014/main" id="{4D089F45-D8DE-42F9-8D2A-10644F353BFE}"/>
                  </a:ext>
                </a:extLst>
              </p:cNvPr>
              <p:cNvGrpSpPr/>
              <p:nvPr/>
            </p:nvGrpSpPr>
            <p:grpSpPr>
              <a:xfrm>
                <a:off x="4477946" y="3347611"/>
                <a:ext cx="629587" cy="27432"/>
                <a:chOff x="4469567" y="3347611"/>
                <a:chExt cx="629587" cy="27432"/>
              </a:xfrm>
            </p:grpSpPr>
            <p:cxnSp>
              <p:nvCxnSpPr>
                <p:cNvPr id="2030" name="Straight Connector 2029">
                  <a:extLst>
                    <a:ext uri="{FF2B5EF4-FFF2-40B4-BE49-F238E27FC236}">
                      <a16:creationId xmlns:a16="http://schemas.microsoft.com/office/drawing/2014/main" id="{EDF629AF-DEDB-4B31-84FC-3FB30BFC4939}"/>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31" name="Group 2030">
                  <a:extLst>
                    <a:ext uri="{FF2B5EF4-FFF2-40B4-BE49-F238E27FC236}">
                      <a16:creationId xmlns:a16="http://schemas.microsoft.com/office/drawing/2014/main" id="{2AFA9544-087F-452C-8618-AB988A4CD43A}"/>
                    </a:ext>
                  </a:extLst>
                </p:cNvPr>
                <p:cNvGrpSpPr/>
                <p:nvPr/>
              </p:nvGrpSpPr>
              <p:grpSpPr>
                <a:xfrm>
                  <a:off x="4469567" y="3347611"/>
                  <a:ext cx="130678" cy="27432"/>
                  <a:chOff x="4469567" y="3339387"/>
                  <a:chExt cx="130678" cy="27432"/>
                </a:xfrm>
              </p:grpSpPr>
              <p:sp>
                <p:nvSpPr>
                  <p:cNvPr id="2032" name="Oval 2031">
                    <a:extLst>
                      <a:ext uri="{FF2B5EF4-FFF2-40B4-BE49-F238E27FC236}">
                        <a16:creationId xmlns:a16="http://schemas.microsoft.com/office/drawing/2014/main" id="{1F3FB589-F488-4626-8634-10C0BD7ED04F}"/>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33" name="Oval 2032">
                    <a:extLst>
                      <a:ext uri="{FF2B5EF4-FFF2-40B4-BE49-F238E27FC236}">
                        <a16:creationId xmlns:a16="http://schemas.microsoft.com/office/drawing/2014/main" id="{7819D2AE-8CAD-4FC0-988E-5677CC632EA9}"/>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34" name="Oval 2033">
                    <a:extLst>
                      <a:ext uri="{FF2B5EF4-FFF2-40B4-BE49-F238E27FC236}">
                        <a16:creationId xmlns:a16="http://schemas.microsoft.com/office/drawing/2014/main" id="{02006A08-4BF1-4D63-9D4C-48D6A247A4DD}"/>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nvGrpSpPr>
            <p:cNvPr id="2020" name="Group 2019">
              <a:extLst>
                <a:ext uri="{FF2B5EF4-FFF2-40B4-BE49-F238E27FC236}">
                  <a16:creationId xmlns:a16="http://schemas.microsoft.com/office/drawing/2014/main" id="{90F000A2-5B38-4C65-BE41-790D17BCDD38}"/>
                </a:ext>
              </a:extLst>
            </p:cNvPr>
            <p:cNvGrpSpPr/>
            <p:nvPr/>
          </p:nvGrpSpPr>
          <p:grpSpPr>
            <a:xfrm>
              <a:off x="4125645" y="2912487"/>
              <a:ext cx="523847" cy="120285"/>
              <a:chOff x="4420354" y="3275821"/>
              <a:chExt cx="744771" cy="171013"/>
            </a:xfrm>
          </p:grpSpPr>
          <p:sp useBgFill="1">
            <p:nvSpPr>
              <p:cNvPr id="2021" name="Rectangle 2020">
                <a:extLst>
                  <a:ext uri="{FF2B5EF4-FFF2-40B4-BE49-F238E27FC236}">
                    <a16:creationId xmlns:a16="http://schemas.microsoft.com/office/drawing/2014/main" id="{8ABABBB4-2D11-4F64-9923-13B37AB1DEDD}"/>
                  </a:ext>
                </a:extLst>
              </p:cNvPr>
              <p:cNvSpPr/>
              <p:nvPr/>
            </p:nvSpPr>
            <p:spPr>
              <a:xfrm>
                <a:off x="4420354" y="3275821"/>
                <a:ext cx="744771" cy="171013"/>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022" name="Group 2021">
                <a:extLst>
                  <a:ext uri="{FF2B5EF4-FFF2-40B4-BE49-F238E27FC236}">
                    <a16:creationId xmlns:a16="http://schemas.microsoft.com/office/drawing/2014/main" id="{9EC87F53-438D-4613-B68F-88AB8CFD8A31}"/>
                  </a:ext>
                </a:extLst>
              </p:cNvPr>
              <p:cNvGrpSpPr/>
              <p:nvPr/>
            </p:nvGrpSpPr>
            <p:grpSpPr>
              <a:xfrm>
                <a:off x="4477946" y="3347611"/>
                <a:ext cx="629587" cy="27432"/>
                <a:chOff x="4469567" y="3347611"/>
                <a:chExt cx="629587" cy="27432"/>
              </a:xfrm>
            </p:grpSpPr>
            <p:cxnSp>
              <p:nvCxnSpPr>
                <p:cNvPr id="2023" name="Straight Connector 2022">
                  <a:extLst>
                    <a:ext uri="{FF2B5EF4-FFF2-40B4-BE49-F238E27FC236}">
                      <a16:creationId xmlns:a16="http://schemas.microsoft.com/office/drawing/2014/main" id="{261E4543-A4A4-427A-B06E-CFFACB965EA8}"/>
                    </a:ext>
                  </a:extLst>
                </p:cNvPr>
                <p:cNvCxnSpPr>
                  <a:cxnSpLocks/>
                </p:cNvCxnSpPr>
                <p:nvPr/>
              </p:nvCxnSpPr>
              <p:spPr>
                <a:xfrm>
                  <a:off x="4641954" y="3362793"/>
                  <a:ext cx="457200"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24" name="Group 2023">
                  <a:extLst>
                    <a:ext uri="{FF2B5EF4-FFF2-40B4-BE49-F238E27FC236}">
                      <a16:creationId xmlns:a16="http://schemas.microsoft.com/office/drawing/2014/main" id="{37D955B7-CE34-4E91-B376-CDF57B5438B5}"/>
                    </a:ext>
                  </a:extLst>
                </p:cNvPr>
                <p:cNvGrpSpPr/>
                <p:nvPr/>
              </p:nvGrpSpPr>
              <p:grpSpPr>
                <a:xfrm>
                  <a:off x="4469567" y="3347611"/>
                  <a:ext cx="130678" cy="27432"/>
                  <a:chOff x="4469567" y="3339387"/>
                  <a:chExt cx="130678" cy="27432"/>
                </a:xfrm>
              </p:grpSpPr>
              <p:sp>
                <p:nvSpPr>
                  <p:cNvPr id="2025" name="Oval 2024">
                    <a:extLst>
                      <a:ext uri="{FF2B5EF4-FFF2-40B4-BE49-F238E27FC236}">
                        <a16:creationId xmlns:a16="http://schemas.microsoft.com/office/drawing/2014/main" id="{B506DFDB-5519-4C6A-9EBD-84E4F6759FF0}"/>
                      </a:ext>
                    </a:extLst>
                  </p:cNvPr>
                  <p:cNvSpPr/>
                  <p:nvPr/>
                </p:nvSpPr>
                <p:spPr>
                  <a:xfrm>
                    <a:off x="4469567"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26" name="Oval 2025">
                    <a:extLst>
                      <a:ext uri="{FF2B5EF4-FFF2-40B4-BE49-F238E27FC236}">
                        <a16:creationId xmlns:a16="http://schemas.microsoft.com/office/drawing/2014/main" id="{49C74B02-7597-427D-994F-02910FEEA4BE}"/>
                      </a:ext>
                    </a:extLst>
                  </p:cNvPr>
                  <p:cNvSpPr/>
                  <p:nvPr/>
                </p:nvSpPr>
                <p:spPr>
                  <a:xfrm>
                    <a:off x="4521190"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27" name="Oval 2026">
                    <a:extLst>
                      <a:ext uri="{FF2B5EF4-FFF2-40B4-BE49-F238E27FC236}">
                        <a16:creationId xmlns:a16="http://schemas.microsoft.com/office/drawing/2014/main" id="{1465F543-E5D5-4B33-9B06-5C671A4715DF}"/>
                      </a:ext>
                    </a:extLst>
                  </p:cNvPr>
                  <p:cNvSpPr/>
                  <p:nvPr/>
                </p:nvSpPr>
                <p:spPr>
                  <a:xfrm>
                    <a:off x="4572813" y="3339387"/>
                    <a:ext cx="27432" cy="2743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grpSp>
      <p:sp>
        <p:nvSpPr>
          <p:cNvPr id="2065" name="Freeform: Shape 2064">
            <a:extLst>
              <a:ext uri="{FF2B5EF4-FFF2-40B4-BE49-F238E27FC236}">
                <a16:creationId xmlns:a16="http://schemas.microsoft.com/office/drawing/2014/main" id="{7470CB55-AEC9-4D0F-9772-79C97DC834B4}"/>
              </a:ext>
            </a:extLst>
          </p:cNvPr>
          <p:cNvSpPr/>
          <p:nvPr/>
        </p:nvSpPr>
        <p:spPr>
          <a:xfrm>
            <a:off x="-2497204" y="1364565"/>
            <a:ext cx="5046571" cy="3108033"/>
          </a:xfrm>
          <a:custGeom>
            <a:avLst/>
            <a:gdLst>
              <a:gd name="connsiteX0" fmla="*/ 0 w 1626782"/>
              <a:gd name="connsiteY0" fmla="*/ 0 h 1053952"/>
              <a:gd name="connsiteX1" fmla="*/ 793655 w 1626782"/>
              <a:gd name="connsiteY1" fmla="*/ 0 h 1053952"/>
              <a:gd name="connsiteX2" fmla="*/ 793655 w 1626782"/>
              <a:gd name="connsiteY2" fmla="*/ 203348 h 1053952"/>
              <a:gd name="connsiteX3" fmla="*/ 1626782 w 1626782"/>
              <a:gd name="connsiteY3" fmla="*/ 203348 h 1053952"/>
              <a:gd name="connsiteX4" fmla="*/ 1626782 w 1626782"/>
              <a:gd name="connsiteY4" fmla="*/ 1053952 h 1053952"/>
              <a:gd name="connsiteX5" fmla="*/ 793655 w 1626782"/>
              <a:gd name="connsiteY5" fmla="*/ 1053952 h 1053952"/>
              <a:gd name="connsiteX6" fmla="*/ 0 w 1626782"/>
              <a:gd name="connsiteY6" fmla="*/ 1053952 h 1053952"/>
              <a:gd name="connsiteX7" fmla="*/ 0 w 1626782"/>
              <a:gd name="connsiteY7" fmla="*/ 203348 h 105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6782" h="1053952">
                <a:moveTo>
                  <a:pt x="0" y="0"/>
                </a:moveTo>
                <a:lnTo>
                  <a:pt x="793655" y="0"/>
                </a:lnTo>
                <a:lnTo>
                  <a:pt x="793655" y="203348"/>
                </a:lnTo>
                <a:lnTo>
                  <a:pt x="1626782" y="203348"/>
                </a:lnTo>
                <a:lnTo>
                  <a:pt x="1626782" y="1053952"/>
                </a:lnTo>
                <a:lnTo>
                  <a:pt x="793655" y="1053952"/>
                </a:lnTo>
                <a:lnTo>
                  <a:pt x="0" y="1053952"/>
                </a:lnTo>
                <a:lnTo>
                  <a:pt x="0" y="203348"/>
                </a:lnTo>
                <a:close/>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66" name="TextBox 2065">
            <a:extLst>
              <a:ext uri="{FF2B5EF4-FFF2-40B4-BE49-F238E27FC236}">
                <a16:creationId xmlns:a16="http://schemas.microsoft.com/office/drawing/2014/main" id="{9CD830CE-F4A9-4E3E-A707-4009343F9FCC}"/>
              </a:ext>
            </a:extLst>
          </p:cNvPr>
          <p:cNvSpPr txBox="1"/>
          <p:nvPr/>
        </p:nvSpPr>
        <p:spPr>
          <a:xfrm>
            <a:off x="0" y="4564765"/>
            <a:ext cx="260604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dirty="0">
                <a:ln>
                  <a:noFill/>
                </a:ln>
                <a:solidFill>
                  <a:prstClr val="white"/>
                </a:solidFill>
                <a:effectLst/>
                <a:uLnTx/>
                <a:uFillTx/>
                <a:latin typeface="Arial"/>
                <a:ea typeface="+mn-ea"/>
                <a:cs typeface="+mn-cs"/>
              </a:rPr>
              <a:t>DATACENTER</a:t>
            </a:r>
          </a:p>
        </p:txBody>
      </p:sp>
      <p:sp>
        <p:nvSpPr>
          <p:cNvPr id="29" name="TextBox 28">
            <a:extLst>
              <a:ext uri="{FF2B5EF4-FFF2-40B4-BE49-F238E27FC236}">
                <a16:creationId xmlns:a16="http://schemas.microsoft.com/office/drawing/2014/main" id="{23063EE7-65EA-48A5-945C-003D3F27BD6C}"/>
              </a:ext>
            </a:extLst>
          </p:cNvPr>
          <p:cNvSpPr txBox="1"/>
          <p:nvPr/>
        </p:nvSpPr>
        <p:spPr>
          <a:xfrm rot="19870863">
            <a:off x="4310838" y="3553173"/>
            <a:ext cx="189667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Applications and data</a:t>
            </a:r>
          </a:p>
        </p:txBody>
      </p:sp>
      <p:grpSp>
        <p:nvGrpSpPr>
          <p:cNvPr id="34" name="Group 33">
            <a:extLst>
              <a:ext uri="{FF2B5EF4-FFF2-40B4-BE49-F238E27FC236}">
                <a16:creationId xmlns:a16="http://schemas.microsoft.com/office/drawing/2014/main" id="{F7E2916E-90FE-4DFB-9958-9D5BDCD6D4C8}"/>
              </a:ext>
            </a:extLst>
          </p:cNvPr>
          <p:cNvGrpSpPr/>
          <p:nvPr/>
        </p:nvGrpSpPr>
        <p:grpSpPr>
          <a:xfrm>
            <a:off x="0" y="0"/>
            <a:ext cx="9143999" cy="5143501"/>
            <a:chOff x="0" y="0"/>
            <a:chExt cx="9143999" cy="5143501"/>
          </a:xfrm>
        </p:grpSpPr>
        <p:sp>
          <p:nvSpPr>
            <p:cNvPr id="32" name="Rectangle 31">
              <a:extLst>
                <a:ext uri="{FF2B5EF4-FFF2-40B4-BE49-F238E27FC236}">
                  <a16:creationId xmlns:a16="http://schemas.microsoft.com/office/drawing/2014/main" id="{486FB816-023C-4169-9C3C-A3F48096F5CB}"/>
                </a:ext>
              </a:extLst>
            </p:cNvPr>
            <p:cNvSpPr/>
            <p:nvPr/>
          </p:nvSpPr>
          <p:spPr>
            <a:xfrm>
              <a:off x="0" y="0"/>
              <a:ext cx="3573851" cy="5143501"/>
            </a:xfrm>
            <a:prstGeom prst="rect">
              <a:avLst/>
            </a:prstGeom>
            <a:solidFill>
              <a:schemeClr val="accent6">
                <a:lumMod val="50000"/>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52" name="Mask_right">
              <a:extLst>
                <a:ext uri="{FF2B5EF4-FFF2-40B4-BE49-F238E27FC236}">
                  <a16:creationId xmlns:a16="http://schemas.microsoft.com/office/drawing/2014/main" id="{C6A1EAE3-ED26-477F-B080-DEBEB6279579}"/>
                </a:ext>
              </a:extLst>
            </p:cNvPr>
            <p:cNvSpPr/>
            <p:nvPr/>
          </p:nvSpPr>
          <p:spPr>
            <a:xfrm>
              <a:off x="3573851" y="1589"/>
              <a:ext cx="5570148" cy="5141912"/>
            </a:xfrm>
            <a:prstGeom prst="rect">
              <a:avLst/>
            </a:prstGeom>
            <a:gradFill>
              <a:gsLst>
                <a:gs pos="100000">
                  <a:schemeClr val="accent2"/>
                </a:gs>
                <a:gs pos="21000">
                  <a:schemeClr val="accent1"/>
                </a:gs>
              </a:gsLst>
              <a:path path="circle">
                <a:fillToRect l="100000" t="10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35" name="Group 34">
            <a:extLst>
              <a:ext uri="{FF2B5EF4-FFF2-40B4-BE49-F238E27FC236}">
                <a16:creationId xmlns:a16="http://schemas.microsoft.com/office/drawing/2014/main" id="{A7CD5E70-27A2-4C9B-A635-3E31D3A9D2F3}"/>
              </a:ext>
            </a:extLst>
          </p:cNvPr>
          <p:cNvGrpSpPr/>
          <p:nvPr/>
        </p:nvGrpSpPr>
        <p:grpSpPr>
          <a:xfrm>
            <a:off x="278856" y="1924785"/>
            <a:ext cx="8119556" cy="1384995"/>
            <a:chOff x="278856" y="1924785"/>
            <a:chExt cx="8119556" cy="1384995"/>
          </a:xfrm>
        </p:grpSpPr>
        <p:sp>
          <p:nvSpPr>
            <p:cNvPr id="30" name="TextBox 29">
              <a:extLst>
                <a:ext uri="{FF2B5EF4-FFF2-40B4-BE49-F238E27FC236}">
                  <a16:creationId xmlns:a16="http://schemas.microsoft.com/office/drawing/2014/main" id="{00E6910E-42A9-48FE-9365-B305D5AA2D9B}"/>
                </a:ext>
              </a:extLst>
            </p:cNvPr>
            <p:cNvSpPr txBox="1"/>
            <p:nvPr/>
          </p:nvSpPr>
          <p:spPr>
            <a:xfrm>
              <a:off x="278856" y="1924785"/>
              <a:ext cx="3096590"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n-ea"/>
                  <a:cs typeface="+mn-cs"/>
                </a:rPr>
                <a:t>Pay up front and depreciate over three years</a:t>
              </a:r>
            </a:p>
          </p:txBody>
        </p:sp>
        <p:sp>
          <p:nvSpPr>
            <p:cNvPr id="2251" name="TextBox 2250">
              <a:extLst>
                <a:ext uri="{FF2B5EF4-FFF2-40B4-BE49-F238E27FC236}">
                  <a16:creationId xmlns:a16="http://schemas.microsoft.com/office/drawing/2014/main" id="{ABF68846-2FE7-4186-B90D-7CEB7ED70981}"/>
                </a:ext>
              </a:extLst>
            </p:cNvPr>
            <p:cNvSpPr txBox="1"/>
            <p:nvPr/>
          </p:nvSpPr>
          <p:spPr>
            <a:xfrm>
              <a:off x="4788936" y="1924785"/>
              <a:ext cx="3609476"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n-ea"/>
                  <a:cs typeface="+mn-cs"/>
                </a:rPr>
                <a:t>Pay a month later for the number of </a:t>
              </a:r>
              <a:r>
                <a:rPr kumimoji="0" lang="en-US" sz="2800" b="1" i="0" u="sng" strike="noStrike" kern="1200" cap="none" spc="0" normalizeH="0" baseline="0" noProof="0" dirty="0">
                  <a:ln>
                    <a:noFill/>
                  </a:ln>
                  <a:solidFill>
                    <a:prstClr val="white"/>
                  </a:solidFill>
                  <a:effectLst/>
                  <a:uLnTx/>
                  <a:uFillTx/>
                  <a:latin typeface="Arial"/>
                  <a:ea typeface="+mn-ea"/>
                  <a:cs typeface="+mn-cs"/>
                </a:rPr>
                <a:t>seconds</a:t>
              </a:r>
              <a:r>
                <a:rPr kumimoji="0" lang="en-US" sz="2800" b="1" i="0" u="none" strike="noStrike" kern="1200" cap="none" spc="0" normalizeH="0" baseline="0" noProof="0" dirty="0">
                  <a:ln>
                    <a:noFill/>
                  </a:ln>
                  <a:solidFill>
                    <a:prstClr val="white"/>
                  </a:solidFill>
                  <a:effectLst/>
                  <a:uLnTx/>
                  <a:uFillTx/>
                  <a:latin typeface="Arial"/>
                  <a:ea typeface="+mn-ea"/>
                  <a:cs typeface="+mn-cs"/>
                </a:rPr>
                <a:t> used</a:t>
              </a:r>
            </a:p>
          </p:txBody>
        </p:sp>
      </p:grpSp>
    </p:spTree>
    <p:extLst>
      <p:ext uri="{BB962C8B-B14F-4D97-AF65-F5344CB8AC3E}">
        <p14:creationId xmlns:p14="http://schemas.microsoft.com/office/powerpoint/2010/main" val="34879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070"/>
                                        </p:tgtEl>
                                        <p:attrNameLst>
                                          <p:attrName>style.visibility</p:attrName>
                                        </p:attrNameLst>
                                      </p:cBhvr>
                                      <p:to>
                                        <p:strVal val="visible"/>
                                      </p:to>
                                    </p:set>
                                    <p:anim calcmode="lin" valueType="num">
                                      <p:cBhvr additive="base">
                                        <p:cTn id="7" dur="750" fill="hold"/>
                                        <p:tgtEl>
                                          <p:spTgt spid="2070"/>
                                        </p:tgtEl>
                                        <p:attrNameLst>
                                          <p:attrName>ppt_x</p:attrName>
                                        </p:attrNameLst>
                                      </p:cBhvr>
                                      <p:tavLst>
                                        <p:tav tm="0">
                                          <p:val>
                                            <p:strVal val="1+#ppt_w/2"/>
                                          </p:val>
                                        </p:tav>
                                        <p:tav tm="100000">
                                          <p:val>
                                            <p:strVal val="#ppt_x"/>
                                          </p:val>
                                        </p:tav>
                                      </p:tavLst>
                                    </p:anim>
                                    <p:anim calcmode="lin" valueType="num">
                                      <p:cBhvr additive="base">
                                        <p:cTn id="8" dur="750" fill="hold"/>
                                        <p:tgtEl>
                                          <p:spTgt spid="207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650"/>
                                  </p:stCondLst>
                                  <p:childTnLst>
                                    <p:set>
                                      <p:cBhvr>
                                        <p:cTn id="10" dur="1" fill="hold">
                                          <p:stCondLst>
                                            <p:cond delay="0"/>
                                          </p:stCondLst>
                                        </p:cTn>
                                        <p:tgtEl>
                                          <p:spTgt spid="2067"/>
                                        </p:tgtEl>
                                        <p:attrNameLst>
                                          <p:attrName>style.visibility</p:attrName>
                                        </p:attrNameLst>
                                      </p:cBhvr>
                                      <p:to>
                                        <p:strVal val="visible"/>
                                      </p:to>
                                    </p:set>
                                    <p:animEffect transition="in" filter="fade">
                                      <p:cBhvr>
                                        <p:cTn id="11" dur="500"/>
                                        <p:tgtEl>
                                          <p:spTgt spid="2067"/>
                                        </p:tgtEl>
                                      </p:cBhvr>
                                    </p:animEffect>
                                  </p:childTnLst>
                                </p:cTn>
                              </p:par>
                              <p:par>
                                <p:cTn id="12" presetID="42" presetClass="path" presetSubtype="0" decel="100000" fill="hold" grpId="1" nodeType="withEffect">
                                  <p:stCondLst>
                                    <p:cond delay="650"/>
                                  </p:stCondLst>
                                  <p:childTnLst>
                                    <p:animMotion origin="layout" path="M 2.5E-6 8.64198E-7 L 2.5E-6 0.04352 " pathEditMode="relative" rAng="0" ptsTypes="AA">
                                      <p:cBhvr>
                                        <p:cTn id="13" dur="500" spd="-100000" fill="hold"/>
                                        <p:tgtEl>
                                          <p:spTgt spid="2067"/>
                                        </p:tgtEl>
                                        <p:attrNameLst>
                                          <p:attrName>ppt_x</p:attrName>
                                          <p:attrName>ppt_y</p:attrName>
                                        </p:attrNameLst>
                                      </p:cBhvr>
                                      <p:rCtr x="0" y="2160"/>
                                    </p:animMotion>
                                  </p:childTnLst>
                                </p:cTn>
                              </p:par>
                              <p:par>
                                <p:cTn id="14" presetID="10" presetClass="entr" presetSubtype="0" fill="hold" grpId="0" nodeType="withEffect">
                                  <p:stCondLst>
                                    <p:cond delay="750"/>
                                  </p:stCondLst>
                                  <p:childTnLst>
                                    <p:set>
                                      <p:cBhvr>
                                        <p:cTn id="15" dur="1" fill="hold">
                                          <p:stCondLst>
                                            <p:cond delay="0"/>
                                          </p:stCondLst>
                                        </p:cTn>
                                        <p:tgtEl>
                                          <p:spTgt spid="1105"/>
                                        </p:tgtEl>
                                        <p:attrNameLst>
                                          <p:attrName>style.visibility</p:attrName>
                                        </p:attrNameLst>
                                      </p:cBhvr>
                                      <p:to>
                                        <p:strVal val="visible"/>
                                      </p:to>
                                    </p:set>
                                    <p:animEffect transition="in" filter="fade">
                                      <p:cBhvr>
                                        <p:cTn id="16" dur="500"/>
                                        <p:tgtEl>
                                          <p:spTgt spid="1105"/>
                                        </p:tgtEl>
                                      </p:cBhvr>
                                    </p:animEffect>
                                  </p:childTnLst>
                                </p:cTn>
                              </p:par>
                              <p:par>
                                <p:cTn id="17" presetID="42" presetClass="path" presetSubtype="0" decel="100000" fill="hold" grpId="1" nodeType="withEffect">
                                  <p:stCondLst>
                                    <p:cond delay="750"/>
                                  </p:stCondLst>
                                  <p:childTnLst>
                                    <p:animMotion origin="layout" path="M -1.21011E-6 2.17885E-7 L -1.21011E-6 0.04358 " pathEditMode="relative" rAng="0" ptsTypes="AA">
                                      <p:cBhvr>
                                        <p:cTn id="18" dur="500" spd="-100000" fill="hold"/>
                                        <p:tgtEl>
                                          <p:spTgt spid="1105"/>
                                        </p:tgtEl>
                                        <p:attrNameLst>
                                          <p:attrName>ppt_x</p:attrName>
                                          <p:attrName>ppt_y</p:attrName>
                                        </p:attrNameLst>
                                      </p:cBhvr>
                                      <p:rCtr x="0" y="2179"/>
                                    </p:animMotion>
                                  </p:childTnLst>
                                </p:cTn>
                              </p:par>
                              <p:par>
                                <p:cTn id="19" presetID="10" presetClass="entr" presetSubtype="0" fill="hold" nodeType="withEffect">
                                  <p:stCondLst>
                                    <p:cond delay="15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par>
                          <p:cTn id="26" fill="hold">
                            <p:stCondLst>
                              <p:cond delay="2500"/>
                            </p:stCondLst>
                            <p:childTnLst>
                              <p:par>
                                <p:cTn id="27" presetID="63" presetClass="path" presetSubtype="0" accel="50000" decel="50000" fill="hold" nodeType="afterEffect">
                                  <p:stCondLst>
                                    <p:cond delay="0"/>
                                  </p:stCondLst>
                                  <p:childTnLst>
                                    <p:animMotion origin="layout" path="M -2.77778E-7 3.58025E-6 L 0.1816 3.58025E-6 " pathEditMode="relative" rAng="0" ptsTypes="AA">
                                      <p:cBhvr>
                                        <p:cTn id="28" dur="750" fill="hold"/>
                                        <p:tgtEl>
                                          <p:spTgt spid="23"/>
                                        </p:tgtEl>
                                        <p:attrNameLst>
                                          <p:attrName>ppt_x</p:attrName>
                                          <p:attrName>ppt_y</p:attrName>
                                        </p:attrNameLst>
                                      </p:cBhvr>
                                      <p:rCtr x="9080" y="0"/>
                                    </p:animMotion>
                                  </p:childTnLst>
                                </p:cTn>
                              </p:par>
                              <p:par>
                                <p:cTn id="29" presetID="8" presetClass="emph" presetSubtype="0" fill="hold" nodeType="withEffect">
                                  <p:stCondLst>
                                    <p:cond delay="600"/>
                                  </p:stCondLst>
                                  <p:childTnLst>
                                    <p:animRot by="-900000">
                                      <p:cBhvr>
                                        <p:cTn id="30" dur="250" fill="hold"/>
                                        <p:tgtEl>
                                          <p:spTgt spid="23"/>
                                        </p:tgtEl>
                                        <p:attrNameLst>
                                          <p:attrName>r</p:attrName>
                                        </p:attrNameLst>
                                      </p:cBhvr>
                                    </p:animRot>
                                  </p:childTnLst>
                                </p:cTn>
                              </p:par>
                              <p:par>
                                <p:cTn id="31" presetID="63" presetClass="path" presetSubtype="0" accel="50000" decel="50000" fill="hold" nodeType="withEffect">
                                  <p:stCondLst>
                                    <p:cond delay="750"/>
                                  </p:stCondLst>
                                  <p:childTnLst>
                                    <p:animMotion origin="layout" path="M 0.1816 3.58025E-6 L 0.58646 -0.3821 " pathEditMode="relative" rAng="0" ptsTypes="AA">
                                      <p:cBhvr>
                                        <p:cTn id="32" dur="1000" fill="hold"/>
                                        <p:tgtEl>
                                          <p:spTgt spid="23"/>
                                        </p:tgtEl>
                                        <p:attrNameLst>
                                          <p:attrName>ppt_x</p:attrName>
                                          <p:attrName>ppt_y</p:attrName>
                                        </p:attrNameLst>
                                      </p:cBhvr>
                                      <p:rCtr x="20243" y="-19105"/>
                                    </p:animMotion>
                                  </p:childTnLst>
                                </p:cTn>
                              </p:par>
                              <p:par>
                                <p:cTn id="33" presetID="22" presetClass="entr" presetSubtype="4" fill="hold" grpId="0" nodeType="withEffect">
                                  <p:stCondLst>
                                    <p:cond delay="100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650"/>
                                        <p:tgtEl>
                                          <p:spTgt spid="29"/>
                                        </p:tgtEl>
                                      </p:cBhvr>
                                    </p:animEffect>
                                  </p:childTnLst>
                                </p:cTn>
                              </p:par>
                              <p:par>
                                <p:cTn id="36" presetID="8" presetClass="emph" presetSubtype="0" decel="100000" fill="hold" nodeType="withEffect">
                                  <p:stCondLst>
                                    <p:cond delay="1650"/>
                                  </p:stCondLst>
                                  <p:childTnLst>
                                    <p:animRot by="900000">
                                      <p:cBhvr>
                                        <p:cTn id="37" dur="250" fill="hold"/>
                                        <p:tgtEl>
                                          <p:spTgt spid="23"/>
                                        </p:tgtEl>
                                        <p:attrNameLst>
                                          <p:attrName>r</p:attrName>
                                        </p:attrNameLst>
                                      </p:cBhvr>
                                    </p:animRot>
                                  </p:childTnLst>
                                </p:cTn>
                              </p:par>
                            </p:childTnLst>
                          </p:cTn>
                        </p:par>
                        <p:par>
                          <p:cTn id="38" fill="hold">
                            <p:stCondLst>
                              <p:cond delay="4400"/>
                            </p:stCondLst>
                            <p:childTnLst>
                              <p:par>
                                <p:cTn id="39" presetID="10" presetClass="entr" presetSubtype="0" fill="hold" grpId="0" nodeType="afterEffect">
                                  <p:stCondLst>
                                    <p:cond delay="0"/>
                                  </p:stCondLst>
                                  <p:childTnLst>
                                    <p:set>
                                      <p:cBhvr>
                                        <p:cTn id="40" dur="1" fill="hold">
                                          <p:stCondLst>
                                            <p:cond delay="0"/>
                                          </p:stCondLst>
                                        </p:cTn>
                                        <p:tgtEl>
                                          <p:spTgt spid="1108"/>
                                        </p:tgtEl>
                                        <p:attrNameLst>
                                          <p:attrName>style.visibility</p:attrName>
                                        </p:attrNameLst>
                                      </p:cBhvr>
                                      <p:to>
                                        <p:strVal val="visible"/>
                                      </p:to>
                                    </p:set>
                                    <p:animEffect transition="in" filter="fade">
                                      <p:cBhvr>
                                        <p:cTn id="41" dur="500"/>
                                        <p:tgtEl>
                                          <p:spTgt spid="1108"/>
                                        </p:tgtEl>
                                      </p:cBhvr>
                                    </p:animEffect>
                                  </p:childTnLst>
                                </p:cTn>
                              </p:par>
                              <p:par>
                                <p:cTn id="42" presetID="42" presetClass="path" presetSubtype="0" decel="100000" fill="hold" grpId="1" nodeType="withEffect">
                                  <p:stCondLst>
                                    <p:cond delay="0"/>
                                  </p:stCondLst>
                                  <p:childTnLst>
                                    <p:animMotion origin="layout" path="M -3.88889E-6 -2.46914E-7 L 0.03681 -2.46914E-7 " pathEditMode="relative" rAng="0" ptsTypes="AA">
                                      <p:cBhvr>
                                        <p:cTn id="43" dur="500" spd="-100000" fill="hold"/>
                                        <p:tgtEl>
                                          <p:spTgt spid="1108"/>
                                        </p:tgtEl>
                                        <p:attrNameLst>
                                          <p:attrName>ppt_x</p:attrName>
                                          <p:attrName>ppt_y</p:attrName>
                                        </p:attrNameLst>
                                      </p:cBhvr>
                                      <p:rCtr x="1840" y="0"/>
                                    </p:animMotion>
                                  </p:childTnLst>
                                </p:cTn>
                              </p:par>
                              <p:par>
                                <p:cTn id="44" presetID="10" presetClass="entr" presetSubtype="0" fill="hold" grpId="0" nodeType="withEffect">
                                  <p:stCondLst>
                                    <p:cond delay="0"/>
                                  </p:stCondLst>
                                  <p:childTnLst>
                                    <p:set>
                                      <p:cBhvr>
                                        <p:cTn id="45" dur="1" fill="hold">
                                          <p:stCondLst>
                                            <p:cond delay="0"/>
                                          </p:stCondLst>
                                        </p:cTn>
                                        <p:tgtEl>
                                          <p:spTgt spid="1109"/>
                                        </p:tgtEl>
                                        <p:attrNameLst>
                                          <p:attrName>style.visibility</p:attrName>
                                        </p:attrNameLst>
                                      </p:cBhvr>
                                      <p:to>
                                        <p:strVal val="visible"/>
                                      </p:to>
                                    </p:set>
                                    <p:animEffect transition="in" filter="fade">
                                      <p:cBhvr>
                                        <p:cTn id="46" dur="500"/>
                                        <p:tgtEl>
                                          <p:spTgt spid="1109"/>
                                        </p:tgtEl>
                                      </p:cBhvr>
                                    </p:animEffect>
                                  </p:childTnLst>
                                </p:cTn>
                              </p:par>
                              <p:par>
                                <p:cTn id="47" presetID="42" presetClass="path" presetSubtype="0" decel="100000" fill="hold" grpId="1" nodeType="withEffect">
                                  <p:stCondLst>
                                    <p:cond delay="0"/>
                                  </p:stCondLst>
                                  <p:childTnLst>
                                    <p:animMotion origin="layout" path="M -1.66667E-6 -2.83951E-6 L -1.66667E-6 0.04352 " pathEditMode="relative" rAng="0" ptsTypes="AA">
                                      <p:cBhvr>
                                        <p:cTn id="48" dur="500" spd="-100000" fill="hold"/>
                                        <p:tgtEl>
                                          <p:spTgt spid="1109"/>
                                        </p:tgtEl>
                                        <p:attrNameLst>
                                          <p:attrName>ppt_x</p:attrName>
                                          <p:attrName>ppt_y</p:attrName>
                                        </p:attrNameLst>
                                      </p:cBhvr>
                                      <p:rCtr x="0" y="216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0" grpId="0" animBg="1"/>
      <p:bldP spid="2067" grpId="0" animBg="1"/>
      <p:bldP spid="2067" grpId="1" animBg="1"/>
      <p:bldP spid="1105" grpId="0" animBg="1"/>
      <p:bldP spid="1105" grpId="1" animBg="1"/>
      <p:bldP spid="20" grpId="0" animBg="1"/>
      <p:bldP spid="1108" grpId="0"/>
      <p:bldP spid="1108" grpId="1"/>
      <p:bldP spid="1109" grpId="0"/>
      <p:bldP spid="1109" grpId="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21000">
              <a:schemeClr val="accent2"/>
            </a:gs>
          </a:gsLst>
          <a:path path="circle">
            <a:fillToRect l="100000" t="100000"/>
          </a:path>
        </a:gradFill>
        <a:effectLst/>
      </p:bgPr>
    </p:bg>
    <p:spTree>
      <p:nvGrpSpPr>
        <p:cNvPr id="1" name=""/>
        <p:cNvGrpSpPr/>
        <p:nvPr/>
      </p:nvGrpSpPr>
      <p:grpSpPr>
        <a:xfrm>
          <a:off x="0" y="0"/>
          <a:ext cx="0" cy="0"/>
          <a:chOff x="0" y="0"/>
          <a:chExt cx="0" cy="0"/>
        </a:xfrm>
      </p:grpSpPr>
      <p:sp>
        <p:nvSpPr>
          <p:cNvPr id="529" name="Title 8">
            <a:extLst>
              <a:ext uri="{FF2B5EF4-FFF2-40B4-BE49-F238E27FC236}">
                <a16:creationId xmlns:a16="http://schemas.microsoft.com/office/drawing/2014/main" id="{9979255B-4821-484B-B26B-1321ED3ED358}"/>
              </a:ext>
            </a:extLst>
          </p:cNvPr>
          <p:cNvSpPr txBox="1">
            <a:spLocks/>
          </p:cNvSpPr>
          <p:nvPr/>
        </p:nvSpPr>
        <p:spPr>
          <a:xfrm>
            <a:off x="3504380" y="1961447"/>
            <a:ext cx="4458519" cy="886286"/>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Cloud Native Principle</a:t>
            </a:r>
          </a:p>
        </p:txBody>
      </p:sp>
      <p:sp>
        <p:nvSpPr>
          <p:cNvPr id="8" name="TextBox 7">
            <a:extLst>
              <a:ext uri="{FF2B5EF4-FFF2-40B4-BE49-F238E27FC236}">
                <a16:creationId xmlns:a16="http://schemas.microsoft.com/office/drawing/2014/main" id="{2EC3A8AB-9F4A-42EE-AA67-12ED5065A46F}"/>
              </a:ext>
            </a:extLst>
          </p:cNvPr>
          <p:cNvSpPr txBox="1"/>
          <p:nvPr/>
        </p:nvSpPr>
        <p:spPr>
          <a:xfrm>
            <a:off x="3547377" y="2470792"/>
            <a:ext cx="4555887" cy="126188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Pay for what you used last month</a:t>
            </a:r>
          </a:p>
          <a:p>
            <a:pPr marL="0" marR="0" lvl="0" indent="0" algn="l" defTabSz="457200" rtl="0" eaLnBrk="1" fontAlgn="auto" latinLnBrk="0" hangingPunct="1">
              <a:lnSpc>
                <a:spcPct val="100000"/>
              </a:lnSpc>
              <a:spcBef>
                <a:spcPts val="120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Not what you guess you will </a:t>
            </a:r>
            <a:br>
              <a:rPr kumimoji="0" lang="en-US" sz="2200" b="0" i="0" u="none" strike="noStrike" kern="1200" cap="none" spc="0" normalizeH="0" baseline="0" noProof="0" dirty="0">
                <a:ln>
                  <a:noFill/>
                </a:ln>
                <a:solidFill>
                  <a:prstClr val="white"/>
                </a:solidFill>
                <a:effectLst/>
                <a:uLnTx/>
                <a:uFillTx/>
                <a:latin typeface="Arial"/>
                <a:ea typeface="+mn-ea"/>
                <a:cs typeface="Arial"/>
              </a:rPr>
            </a:br>
            <a:r>
              <a:rPr kumimoji="0" lang="en-US" sz="2200" b="0" i="0" u="none" strike="noStrike" kern="1200" cap="none" spc="0" normalizeH="0" baseline="0" noProof="0" dirty="0">
                <a:ln>
                  <a:noFill/>
                </a:ln>
                <a:solidFill>
                  <a:prstClr val="white"/>
                </a:solidFill>
                <a:effectLst/>
                <a:uLnTx/>
                <a:uFillTx/>
                <a:latin typeface="Arial"/>
                <a:ea typeface="+mn-ea"/>
                <a:cs typeface="Arial"/>
              </a:rPr>
              <a:t>need next year</a:t>
            </a:r>
          </a:p>
        </p:txBody>
      </p:sp>
      <p:sp>
        <p:nvSpPr>
          <p:cNvPr id="539" name="Freeform: Shape 538">
            <a:extLst>
              <a:ext uri="{FF2B5EF4-FFF2-40B4-BE49-F238E27FC236}">
                <a16:creationId xmlns:a16="http://schemas.microsoft.com/office/drawing/2014/main" id="{37D05AEA-8224-48AB-B4BC-36AF051E4317}"/>
              </a:ext>
            </a:extLst>
          </p:cNvPr>
          <p:cNvSpPr/>
          <p:nvPr/>
        </p:nvSpPr>
        <p:spPr>
          <a:xfrm>
            <a:off x="1290065" y="1803983"/>
            <a:ext cx="1519237" cy="962058"/>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1961">
                <a:schemeClr val="tx1">
                  <a:alpha val="35000"/>
                </a:schemeClr>
              </a:gs>
              <a:gs pos="100000">
                <a:schemeClr val="tx1">
                  <a:alpha val="16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40" name="Straight Connector 539">
            <a:extLst>
              <a:ext uri="{FF2B5EF4-FFF2-40B4-BE49-F238E27FC236}">
                <a16:creationId xmlns:a16="http://schemas.microsoft.com/office/drawing/2014/main" id="{F99F33D2-94E2-46F3-BE2C-7B842010750D}"/>
              </a:ext>
            </a:extLst>
          </p:cNvPr>
          <p:cNvCxnSpPr>
            <a:cxnSpLocks/>
            <a:stCxn id="539" idx="19"/>
            <a:endCxn id="541" idx="2"/>
          </p:cNvCxnSpPr>
          <p:nvPr/>
        </p:nvCxnSpPr>
        <p:spPr>
          <a:xfrm flipH="1" flipV="1">
            <a:off x="1158854" y="2173544"/>
            <a:ext cx="333585" cy="4808"/>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541" name="Oval 26">
            <a:extLst>
              <a:ext uri="{FF2B5EF4-FFF2-40B4-BE49-F238E27FC236}">
                <a16:creationId xmlns:a16="http://schemas.microsoft.com/office/drawing/2014/main" id="{C7CDC470-696E-4FCB-AE87-6F80CD090EC6}"/>
              </a:ext>
            </a:extLst>
          </p:cNvPr>
          <p:cNvSpPr/>
          <p:nvPr/>
        </p:nvSpPr>
        <p:spPr>
          <a:xfrm>
            <a:off x="1027643" y="2173544"/>
            <a:ext cx="131211" cy="262421"/>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42" name="Straight Connector 541">
            <a:extLst>
              <a:ext uri="{FF2B5EF4-FFF2-40B4-BE49-F238E27FC236}">
                <a16:creationId xmlns:a16="http://schemas.microsoft.com/office/drawing/2014/main" id="{A048B88E-06D5-40BA-ACF8-991BF912309E}"/>
              </a:ext>
            </a:extLst>
          </p:cNvPr>
          <p:cNvCxnSpPr>
            <a:cxnSpLocks/>
          </p:cNvCxnSpPr>
          <p:nvPr/>
        </p:nvCxnSpPr>
        <p:spPr>
          <a:xfrm flipH="1">
            <a:off x="1158854" y="2435965"/>
            <a:ext cx="1650448"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cxnSp>
        <p:nvCxnSpPr>
          <p:cNvPr id="543" name="Straight Connector 542">
            <a:extLst>
              <a:ext uri="{FF2B5EF4-FFF2-40B4-BE49-F238E27FC236}">
                <a16:creationId xmlns:a16="http://schemas.microsoft.com/office/drawing/2014/main" id="{216FD62A-2D8B-4093-94BE-76AC07D14524}"/>
              </a:ext>
            </a:extLst>
          </p:cNvPr>
          <p:cNvCxnSpPr>
            <a:cxnSpLocks/>
          </p:cNvCxnSpPr>
          <p:nvPr/>
        </p:nvCxnSpPr>
        <p:spPr>
          <a:xfrm flipH="1">
            <a:off x="2504800" y="2170113"/>
            <a:ext cx="970671" cy="0"/>
          </a:xfrm>
          <a:prstGeom prst="line">
            <a:avLst/>
          </a:prstGeom>
          <a:solidFill>
            <a:schemeClr val="tx1">
              <a:alpha val="20000"/>
            </a:schemeClr>
          </a:solidFill>
          <a:ln w="22225">
            <a:solidFill>
              <a:schemeClr val="tx1"/>
            </a:solidFill>
            <a:prstDash val="dash"/>
            <a:headEnd type="triangle" w="lg" len="med"/>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890064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9"/>
                                        </p:tgtEl>
                                        <p:attrNameLst>
                                          <p:attrName>style.visibility</p:attrName>
                                        </p:attrNameLst>
                                      </p:cBhvr>
                                      <p:to>
                                        <p:strVal val="visible"/>
                                      </p:to>
                                    </p:set>
                                    <p:anim calcmode="lin" valueType="num">
                                      <p:cBhvr>
                                        <p:cTn id="7" dur="300" fill="hold"/>
                                        <p:tgtEl>
                                          <p:spTgt spid="539"/>
                                        </p:tgtEl>
                                        <p:attrNameLst>
                                          <p:attrName>ppt_w</p:attrName>
                                        </p:attrNameLst>
                                      </p:cBhvr>
                                      <p:tavLst>
                                        <p:tav tm="0">
                                          <p:val>
                                            <p:fltVal val="0"/>
                                          </p:val>
                                        </p:tav>
                                        <p:tav tm="100000">
                                          <p:val>
                                            <p:strVal val="#ppt_w"/>
                                          </p:val>
                                        </p:tav>
                                      </p:tavLst>
                                    </p:anim>
                                    <p:anim calcmode="lin" valueType="num">
                                      <p:cBhvr>
                                        <p:cTn id="8" dur="300" fill="hold"/>
                                        <p:tgtEl>
                                          <p:spTgt spid="539"/>
                                        </p:tgtEl>
                                        <p:attrNameLst>
                                          <p:attrName>ppt_h</p:attrName>
                                        </p:attrNameLst>
                                      </p:cBhvr>
                                      <p:tavLst>
                                        <p:tav tm="0">
                                          <p:val>
                                            <p:fltVal val="0"/>
                                          </p:val>
                                        </p:tav>
                                        <p:tav tm="100000">
                                          <p:val>
                                            <p:strVal val="#ppt_h"/>
                                          </p:val>
                                        </p:tav>
                                      </p:tavLst>
                                    </p:anim>
                                    <p:animEffect transition="in" filter="fade">
                                      <p:cBhvr>
                                        <p:cTn id="9" dur="300"/>
                                        <p:tgtEl>
                                          <p:spTgt spid="539"/>
                                        </p:tgtEl>
                                      </p:cBhvr>
                                    </p:animEffect>
                                  </p:childTnLst>
                                </p:cTn>
                              </p:par>
                              <p:par>
                                <p:cTn id="10" presetID="22" presetClass="entr" presetSubtype="2" fill="hold" nodeType="withEffect">
                                  <p:stCondLst>
                                    <p:cond delay="300"/>
                                  </p:stCondLst>
                                  <p:childTnLst>
                                    <p:set>
                                      <p:cBhvr>
                                        <p:cTn id="11" dur="1" fill="hold">
                                          <p:stCondLst>
                                            <p:cond delay="0"/>
                                          </p:stCondLst>
                                        </p:cTn>
                                        <p:tgtEl>
                                          <p:spTgt spid="542"/>
                                        </p:tgtEl>
                                        <p:attrNameLst>
                                          <p:attrName>style.visibility</p:attrName>
                                        </p:attrNameLst>
                                      </p:cBhvr>
                                      <p:to>
                                        <p:strVal val="visible"/>
                                      </p:to>
                                    </p:set>
                                    <p:animEffect transition="in" filter="wipe(right)">
                                      <p:cBhvr>
                                        <p:cTn id="12" dur="300"/>
                                        <p:tgtEl>
                                          <p:spTgt spid="542"/>
                                        </p:tgtEl>
                                      </p:cBhvr>
                                    </p:animEffect>
                                  </p:childTnLst>
                                </p:cTn>
                              </p:par>
                              <p:par>
                                <p:cTn id="13" presetID="22" presetClass="entr" presetSubtype="4" fill="hold" grpId="0" nodeType="withEffect">
                                  <p:stCondLst>
                                    <p:cond delay="600"/>
                                  </p:stCondLst>
                                  <p:childTnLst>
                                    <p:set>
                                      <p:cBhvr>
                                        <p:cTn id="14" dur="1" fill="hold">
                                          <p:stCondLst>
                                            <p:cond delay="0"/>
                                          </p:stCondLst>
                                        </p:cTn>
                                        <p:tgtEl>
                                          <p:spTgt spid="541"/>
                                        </p:tgtEl>
                                        <p:attrNameLst>
                                          <p:attrName>style.visibility</p:attrName>
                                        </p:attrNameLst>
                                      </p:cBhvr>
                                      <p:to>
                                        <p:strVal val="visible"/>
                                      </p:to>
                                    </p:set>
                                    <p:animEffect transition="in" filter="wipe(down)">
                                      <p:cBhvr>
                                        <p:cTn id="15" dur="200"/>
                                        <p:tgtEl>
                                          <p:spTgt spid="541"/>
                                        </p:tgtEl>
                                      </p:cBhvr>
                                    </p:animEffect>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540"/>
                                        </p:tgtEl>
                                        <p:attrNameLst>
                                          <p:attrName>style.visibility</p:attrName>
                                        </p:attrNameLst>
                                      </p:cBhvr>
                                      <p:to>
                                        <p:strVal val="visible"/>
                                      </p:to>
                                    </p:set>
                                    <p:animEffect transition="in" filter="wipe(left)">
                                      <p:cBhvr>
                                        <p:cTn id="19" dur="200"/>
                                        <p:tgtEl>
                                          <p:spTgt spid="540"/>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543"/>
                                        </p:tgtEl>
                                        <p:attrNameLst>
                                          <p:attrName>style.visibility</p:attrName>
                                        </p:attrNameLst>
                                      </p:cBhvr>
                                      <p:to>
                                        <p:strVal val="visible"/>
                                      </p:to>
                                    </p:set>
                                    <p:animEffect transition="in" filter="wipe(left)">
                                      <p:cBhvr>
                                        <p:cTn id="23" dur="300"/>
                                        <p:tgtEl>
                                          <p:spTgt spid="5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9"/>
                                        </p:tgtEl>
                                        <p:attrNameLst>
                                          <p:attrName>style.visibility</p:attrName>
                                        </p:attrNameLst>
                                      </p:cBhvr>
                                      <p:to>
                                        <p:strVal val="visible"/>
                                      </p:to>
                                    </p:set>
                                    <p:animEffect transition="in" filter="fade">
                                      <p:cBhvr>
                                        <p:cTn id="26" dur="500"/>
                                        <p:tgtEl>
                                          <p:spTgt spid="529"/>
                                        </p:tgtEl>
                                      </p:cBhvr>
                                    </p:animEffect>
                                  </p:childTnLst>
                                </p:cTn>
                              </p:par>
                              <p:par>
                                <p:cTn id="27" presetID="42" presetClass="path" presetSubtype="0" decel="100000" fill="hold" grpId="1" nodeType="withEffect">
                                  <p:stCondLst>
                                    <p:cond delay="0"/>
                                  </p:stCondLst>
                                  <p:childTnLst>
                                    <p:animMotion origin="layout" path="M 2.77778E-7 -2.59259E-6 L 0.03681 -2.59259E-6 " pathEditMode="relative" rAng="0" ptsTypes="AA">
                                      <p:cBhvr>
                                        <p:cTn id="28" dur="500" spd="-100000" fill="hold"/>
                                        <p:tgtEl>
                                          <p:spTgt spid="529"/>
                                        </p:tgtEl>
                                        <p:attrNameLst>
                                          <p:attrName>ppt_x</p:attrName>
                                          <p:attrName>ppt_y</p:attrName>
                                        </p:attrNameLst>
                                      </p:cBhvr>
                                      <p:rCtr x="1840" y="0"/>
                                    </p:animMotion>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42" presetClass="path" presetSubtype="0" decel="100000" fill="hold" grpId="1" nodeType="withEffect">
                                  <p:stCondLst>
                                    <p:cond delay="0"/>
                                  </p:stCondLst>
                                  <p:childTnLst>
                                    <p:animMotion origin="layout" path="M -2.22222E-6 -4.93827E-6 L -2.22222E-6 0.04352 " pathEditMode="relative" rAng="0" ptsTypes="AA">
                                      <p:cBhvr>
                                        <p:cTn id="34" dur="500" spd="-100000" fill="hold"/>
                                        <p:tgtEl>
                                          <p:spTgt spid="8">
                                            <p:txEl>
                                              <p:pRg st="0" end="0"/>
                                            </p:txEl>
                                          </p:spTgt>
                                        </p:tgtEl>
                                        <p:attrNameLst>
                                          <p:attrName>ppt_x</p:attrName>
                                          <p:attrName>ppt_y</p:attrName>
                                        </p:attrNameLst>
                                      </p:cBhvr>
                                      <p:rCtr x="0" y="2160"/>
                                    </p:animMotion>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8">
                                            <p:txEl>
                                              <p:pRg st="1" end="1"/>
                                            </p:txEl>
                                          </p:spTgt>
                                        </p:tgtEl>
                                        <p:attrNameLst>
                                          <p:attrName>style.visibility</p:attrName>
                                        </p:attrNameLst>
                                      </p:cBhvr>
                                      <p:to>
                                        <p:strVal val="visible"/>
                                      </p:to>
                                    </p:set>
                                    <p:animEffect transition="in" filter="fade">
                                      <p:cBhvr>
                                        <p:cTn id="38" dur="500"/>
                                        <p:tgtEl>
                                          <p:spTgt spid="8">
                                            <p:txEl>
                                              <p:pRg st="1" end="1"/>
                                            </p:txEl>
                                          </p:spTgt>
                                        </p:tgtEl>
                                      </p:cBhvr>
                                    </p:animEffect>
                                  </p:childTnLst>
                                </p:cTn>
                              </p:par>
                              <p:par>
                                <p:cTn id="39" presetID="42" presetClass="path" presetSubtype="0" decel="100000" fill="hold" grpId="1" nodeType="withEffect">
                                  <p:stCondLst>
                                    <p:cond delay="0"/>
                                  </p:stCondLst>
                                  <p:childTnLst>
                                    <p:animMotion origin="layout" path="M 1.11111E-6 7.40741E-7 L 1.11111E-6 0.04352 " pathEditMode="relative" rAng="0" ptsTypes="AA">
                                      <p:cBhvr>
                                        <p:cTn id="40" dur="500" spd="-100000" fill="hold"/>
                                        <p:tgtEl>
                                          <p:spTgt spid="8">
                                            <p:txEl>
                                              <p:pRg st="1" end="1"/>
                                            </p:txEl>
                                          </p:spTgt>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p:bldP spid="529" grpId="1"/>
      <p:bldP spid="8" grpId="0" build="p"/>
      <p:bldP spid="8" grpId="1" build="p"/>
      <p:bldP spid="539" grpId="0" animBg="1"/>
      <p:bldP spid="5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rgbClr val="6B6C6B"/>
            </a:gs>
            <a:gs pos="21000">
              <a:srgbClr val="545554"/>
            </a:gs>
          </a:gsLst>
          <a:path path="circle">
            <a:fillToRect l="100000" t="100000"/>
          </a:path>
        </a:gra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579A72E8-8F3B-49DF-99A5-F1B4684CD3C0}"/>
              </a:ext>
            </a:extLst>
          </p:cNvPr>
          <p:cNvGrpSpPr/>
          <p:nvPr/>
        </p:nvGrpSpPr>
        <p:grpSpPr>
          <a:xfrm>
            <a:off x="1794680" y="1702953"/>
            <a:ext cx="537660" cy="525164"/>
            <a:chOff x="2889522" y="2149398"/>
            <a:chExt cx="537660" cy="525164"/>
          </a:xfrm>
        </p:grpSpPr>
        <p:sp>
          <p:nvSpPr>
            <p:cNvPr id="73" name="Freeform: Shape 72">
              <a:extLst>
                <a:ext uri="{FF2B5EF4-FFF2-40B4-BE49-F238E27FC236}">
                  <a16:creationId xmlns:a16="http://schemas.microsoft.com/office/drawing/2014/main" id="{1D715934-90A8-4CC3-9A78-F2F5B2392808}"/>
                </a:ext>
              </a:extLst>
            </p:cNvPr>
            <p:cNvSpPr/>
            <p:nvPr/>
          </p:nvSpPr>
          <p:spPr>
            <a:xfrm flipH="1" flipV="1">
              <a:off x="2889522" y="2149398"/>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1" name="Picture 60">
              <a:extLst>
                <a:ext uri="{FF2B5EF4-FFF2-40B4-BE49-F238E27FC236}">
                  <a16:creationId xmlns:a16="http://schemas.microsoft.com/office/drawing/2014/main" id="{AC14FE76-D936-4D5C-A8A4-A201D248E6C9}"/>
                </a:ext>
              </a:extLst>
            </p:cNvPr>
            <p:cNvPicPr>
              <a:picLocks/>
            </p:cNvPicPr>
            <p:nvPr/>
          </p:nvPicPr>
          <p:blipFill>
            <a:blip r:embed="rId2"/>
            <a:stretch>
              <a:fillRect/>
            </a:stretch>
          </p:blipFill>
          <p:spPr>
            <a:xfrm>
              <a:off x="3020466" y="2203482"/>
              <a:ext cx="281394" cy="281394"/>
            </a:xfrm>
            <a:prstGeom prst="rect">
              <a:avLst/>
            </a:prstGeom>
          </p:spPr>
        </p:pic>
      </p:grpSp>
      <p:cxnSp>
        <p:nvCxnSpPr>
          <p:cNvPr id="64" name="Straight Arrow Connector 63">
            <a:extLst>
              <a:ext uri="{FF2B5EF4-FFF2-40B4-BE49-F238E27FC236}">
                <a16:creationId xmlns:a16="http://schemas.microsoft.com/office/drawing/2014/main" id="{9F8F509A-E240-407E-BBFC-B7DE9B5FC1FB}"/>
              </a:ext>
            </a:extLst>
          </p:cNvPr>
          <p:cNvCxnSpPr>
            <a:cxnSpLocks/>
          </p:cNvCxnSpPr>
          <p:nvPr/>
        </p:nvCxnSpPr>
        <p:spPr>
          <a:xfrm flipH="1">
            <a:off x="1106059" y="2325146"/>
            <a:ext cx="648023" cy="628894"/>
          </a:xfrm>
          <a:prstGeom prst="straightConnector1">
            <a:avLst/>
          </a:prstGeom>
          <a:ln>
            <a:solidFill>
              <a:schemeClr val="tx1">
                <a:alpha val="44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C702E24-01CB-4097-90E6-285526C63CB8}"/>
              </a:ext>
            </a:extLst>
          </p:cNvPr>
          <p:cNvCxnSpPr>
            <a:cxnSpLocks/>
          </p:cNvCxnSpPr>
          <p:nvPr/>
        </p:nvCxnSpPr>
        <p:spPr>
          <a:xfrm>
            <a:off x="1203874" y="3206082"/>
            <a:ext cx="1690105" cy="0"/>
          </a:xfrm>
          <a:prstGeom prst="straightConnector1">
            <a:avLst/>
          </a:prstGeom>
          <a:ln>
            <a:solidFill>
              <a:schemeClr val="tx1">
                <a:alpha val="44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9D2B4F8F-B921-4211-B0EF-C50A722B3307}"/>
              </a:ext>
            </a:extLst>
          </p:cNvPr>
          <p:cNvCxnSpPr>
            <a:cxnSpLocks/>
          </p:cNvCxnSpPr>
          <p:nvPr/>
        </p:nvCxnSpPr>
        <p:spPr>
          <a:xfrm flipH="1" flipV="1">
            <a:off x="1104852" y="3450145"/>
            <a:ext cx="719192" cy="657546"/>
          </a:xfrm>
          <a:prstGeom prst="straightConnector1">
            <a:avLst/>
          </a:prstGeom>
          <a:ln>
            <a:solidFill>
              <a:schemeClr val="tx1">
                <a:alpha val="44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783B5689-93FC-4E3B-950A-84BE5FEB003B}"/>
              </a:ext>
            </a:extLst>
          </p:cNvPr>
          <p:cNvCxnSpPr>
            <a:cxnSpLocks/>
          </p:cNvCxnSpPr>
          <p:nvPr/>
        </p:nvCxnSpPr>
        <p:spPr>
          <a:xfrm flipV="1">
            <a:off x="980414" y="2178355"/>
            <a:ext cx="692063" cy="689224"/>
          </a:xfrm>
          <a:prstGeom prst="straightConnector1">
            <a:avLst/>
          </a:prstGeom>
          <a:ln>
            <a:solidFill>
              <a:schemeClr val="tx1">
                <a:alpha val="44000"/>
              </a:schemeClr>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29D3CB71-9CA7-4D60-9C5E-341788C8EE5C}"/>
              </a:ext>
            </a:extLst>
          </p:cNvPr>
          <p:cNvCxnSpPr>
            <a:cxnSpLocks/>
          </p:cNvCxnSpPr>
          <p:nvPr/>
        </p:nvCxnSpPr>
        <p:spPr>
          <a:xfrm flipV="1">
            <a:off x="2339502" y="3496995"/>
            <a:ext cx="721511" cy="627532"/>
          </a:xfrm>
          <a:prstGeom prst="straightConnector1">
            <a:avLst/>
          </a:prstGeom>
          <a:ln>
            <a:solidFill>
              <a:schemeClr val="tx1">
                <a:alpha val="44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DD248290-0074-4492-A095-CEF4DDF4DBAF}"/>
              </a:ext>
            </a:extLst>
          </p:cNvPr>
          <p:cNvCxnSpPr>
            <a:cxnSpLocks/>
          </p:cNvCxnSpPr>
          <p:nvPr/>
        </p:nvCxnSpPr>
        <p:spPr>
          <a:xfrm flipH="1">
            <a:off x="2261654" y="3438728"/>
            <a:ext cx="680963" cy="595778"/>
          </a:xfrm>
          <a:prstGeom prst="straightConnector1">
            <a:avLst/>
          </a:prstGeom>
          <a:ln>
            <a:solidFill>
              <a:schemeClr val="tx1">
                <a:alpha val="44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62890D2-406B-40FC-B31C-DD4E680DDB1A}"/>
              </a:ext>
            </a:extLst>
          </p:cNvPr>
          <p:cNvSpPr txBox="1"/>
          <p:nvPr/>
        </p:nvSpPr>
        <p:spPr>
          <a:xfrm>
            <a:off x="278856" y="370305"/>
            <a:ext cx="3386682"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n-ea"/>
                <a:cs typeface="+mn-cs"/>
              </a:rPr>
              <a:t>File tickets and wait for every step</a:t>
            </a:r>
          </a:p>
        </p:txBody>
      </p:sp>
      <p:grpSp>
        <p:nvGrpSpPr>
          <p:cNvPr id="63" name="Group 62">
            <a:extLst>
              <a:ext uri="{FF2B5EF4-FFF2-40B4-BE49-F238E27FC236}">
                <a16:creationId xmlns:a16="http://schemas.microsoft.com/office/drawing/2014/main" id="{66A29DC0-98E0-4C41-A8A0-FB10505D7414}"/>
              </a:ext>
            </a:extLst>
          </p:cNvPr>
          <p:cNvGrpSpPr/>
          <p:nvPr/>
        </p:nvGrpSpPr>
        <p:grpSpPr>
          <a:xfrm>
            <a:off x="4572000" y="0"/>
            <a:ext cx="4572000" cy="5143501"/>
            <a:chOff x="4572000" y="0"/>
            <a:chExt cx="4572000" cy="5143501"/>
          </a:xfrm>
          <a:gradFill>
            <a:gsLst>
              <a:gs pos="100000">
                <a:schemeClr val="accent2"/>
              </a:gs>
              <a:gs pos="37000">
                <a:schemeClr val="accent1"/>
              </a:gs>
            </a:gsLst>
            <a:path path="circle">
              <a:fillToRect l="100000" t="100000"/>
            </a:path>
          </a:gradFill>
        </p:grpSpPr>
        <p:sp>
          <p:nvSpPr>
            <p:cNvPr id="9" name="Rectangle 8">
              <a:extLst>
                <a:ext uri="{FF2B5EF4-FFF2-40B4-BE49-F238E27FC236}">
                  <a16:creationId xmlns:a16="http://schemas.microsoft.com/office/drawing/2014/main" id="{6BF2D6F5-D4AE-4748-81FF-058FFD066C55}"/>
                </a:ext>
              </a:extLst>
            </p:cNvPr>
            <p:cNvSpPr/>
            <p:nvPr/>
          </p:nvSpPr>
          <p:spPr>
            <a:xfrm flipH="1">
              <a:off x="4572000" y="0"/>
              <a:ext cx="4572000" cy="514350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TextBox 12">
              <a:extLst>
                <a:ext uri="{FF2B5EF4-FFF2-40B4-BE49-F238E27FC236}">
                  <a16:creationId xmlns:a16="http://schemas.microsoft.com/office/drawing/2014/main" id="{A0543E3E-2D52-4E3E-ABCF-62C0385AD96F}"/>
                </a:ext>
              </a:extLst>
            </p:cNvPr>
            <p:cNvSpPr txBox="1"/>
            <p:nvPr/>
          </p:nvSpPr>
          <p:spPr>
            <a:xfrm>
              <a:off x="4788936" y="370305"/>
              <a:ext cx="4003372" cy="954107"/>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n-ea"/>
                  <a:cs typeface="+mn-cs"/>
                </a:rPr>
                <a:t>Self service, </a:t>
              </a:r>
              <a:br>
                <a:rPr kumimoji="0" lang="en-US" sz="2800" b="1" i="0" u="none" strike="noStrike" kern="1200" cap="none" spc="0" normalizeH="0" baseline="0" noProof="0" dirty="0">
                  <a:ln>
                    <a:noFill/>
                  </a:ln>
                  <a:solidFill>
                    <a:prstClr val="white"/>
                  </a:solidFill>
                  <a:effectLst/>
                  <a:uLnTx/>
                  <a:uFillTx/>
                  <a:latin typeface="Arial"/>
                  <a:ea typeface="+mn-ea"/>
                  <a:cs typeface="+mn-cs"/>
                </a:rPr>
              </a:br>
              <a:r>
                <a:rPr kumimoji="0" lang="en-US" sz="2800" b="1" i="0" u="none" strike="noStrike" kern="1200" cap="none" spc="0" normalizeH="0" baseline="0" noProof="0" dirty="0">
                  <a:ln>
                    <a:noFill/>
                  </a:ln>
                  <a:solidFill>
                    <a:prstClr val="white"/>
                  </a:solidFill>
                  <a:effectLst/>
                  <a:uLnTx/>
                  <a:uFillTx/>
                  <a:latin typeface="Arial"/>
                  <a:ea typeface="+mn-ea"/>
                  <a:cs typeface="+mn-cs"/>
                </a:rPr>
                <a:t>on-demand, no delays</a:t>
              </a:r>
            </a:p>
          </p:txBody>
        </p:sp>
      </p:grpSp>
      <p:grpSp>
        <p:nvGrpSpPr>
          <p:cNvPr id="4" name="Group 3">
            <a:extLst>
              <a:ext uri="{FF2B5EF4-FFF2-40B4-BE49-F238E27FC236}">
                <a16:creationId xmlns:a16="http://schemas.microsoft.com/office/drawing/2014/main" id="{6F4C369C-F9C4-4A33-B719-597F123AB930}"/>
              </a:ext>
            </a:extLst>
          </p:cNvPr>
          <p:cNvGrpSpPr/>
          <p:nvPr/>
        </p:nvGrpSpPr>
        <p:grpSpPr>
          <a:xfrm>
            <a:off x="1794680" y="1686769"/>
            <a:ext cx="537660" cy="537069"/>
            <a:chOff x="1963986" y="1564864"/>
            <a:chExt cx="537660" cy="537069"/>
          </a:xfrm>
          <a:solidFill>
            <a:srgbClr val="626362"/>
          </a:solidFill>
        </p:grpSpPr>
        <p:sp>
          <p:nvSpPr>
            <p:cNvPr id="14" name="Freeform: Shape 13">
              <a:extLst>
                <a:ext uri="{FF2B5EF4-FFF2-40B4-BE49-F238E27FC236}">
                  <a16:creationId xmlns:a16="http://schemas.microsoft.com/office/drawing/2014/main" id="{6FA71FC2-DB41-495A-8AB4-E848034F2820}"/>
                </a:ext>
              </a:extLst>
            </p:cNvPr>
            <p:cNvSpPr/>
            <p:nvPr/>
          </p:nvSpPr>
          <p:spPr>
            <a:xfrm flipH="1" flipV="1">
              <a:off x="1963986" y="1576769"/>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TextBox 2">
              <a:extLst>
                <a:ext uri="{FF2B5EF4-FFF2-40B4-BE49-F238E27FC236}">
                  <a16:creationId xmlns:a16="http://schemas.microsoft.com/office/drawing/2014/main" id="{5658A47E-4D39-4971-A932-54A98F8A43A9}"/>
                </a:ext>
              </a:extLst>
            </p:cNvPr>
            <p:cNvSpPr txBox="1"/>
            <p:nvPr/>
          </p:nvSpPr>
          <p:spPr>
            <a:xfrm>
              <a:off x="2102011" y="1564864"/>
              <a:ext cx="26962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a:ea typeface="+mn-ea"/>
                  <a:cs typeface="+mn-cs"/>
                </a:rPr>
                <a:t>!</a:t>
              </a:r>
            </a:p>
          </p:txBody>
        </p:sp>
      </p:grpSp>
      <p:grpSp>
        <p:nvGrpSpPr>
          <p:cNvPr id="7" name="Group 6">
            <a:extLst>
              <a:ext uri="{FF2B5EF4-FFF2-40B4-BE49-F238E27FC236}">
                <a16:creationId xmlns:a16="http://schemas.microsoft.com/office/drawing/2014/main" id="{E29DF326-AC1D-4461-B8D8-6F55993288F7}"/>
              </a:ext>
            </a:extLst>
          </p:cNvPr>
          <p:cNvGrpSpPr/>
          <p:nvPr/>
        </p:nvGrpSpPr>
        <p:grpSpPr>
          <a:xfrm>
            <a:off x="674158" y="2956329"/>
            <a:ext cx="445658" cy="445658"/>
            <a:chOff x="633128" y="2062684"/>
            <a:chExt cx="445658" cy="445658"/>
          </a:xfrm>
        </p:grpSpPr>
        <p:sp>
          <p:nvSpPr>
            <p:cNvPr id="5" name="Oval 4">
              <a:extLst>
                <a:ext uri="{FF2B5EF4-FFF2-40B4-BE49-F238E27FC236}">
                  <a16:creationId xmlns:a16="http://schemas.microsoft.com/office/drawing/2014/main" id="{9DDF6337-0904-4459-9C60-42E62F378C37}"/>
                </a:ext>
              </a:extLst>
            </p:cNvPr>
            <p:cNvSpPr/>
            <p:nvPr/>
          </p:nvSpPr>
          <p:spPr>
            <a:xfrm>
              <a:off x="633128" y="2062684"/>
              <a:ext cx="445658" cy="445658"/>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 name="Picture 5">
              <a:extLst>
                <a:ext uri="{FF2B5EF4-FFF2-40B4-BE49-F238E27FC236}">
                  <a16:creationId xmlns:a16="http://schemas.microsoft.com/office/drawing/2014/main" id="{B2B69E33-BABA-44E3-B248-787BB96B470C}"/>
                </a:ext>
              </a:extLst>
            </p:cNvPr>
            <p:cNvPicPr>
              <a:picLocks/>
            </p:cNvPicPr>
            <p:nvPr/>
          </p:nvPicPr>
          <p:blipFill rotWithShape="1">
            <a:blip r:embed="rId3"/>
            <a:srcRect l="13294" t="3626" r="11266" b="20935"/>
            <a:stretch/>
          </p:blipFill>
          <p:spPr>
            <a:xfrm>
              <a:off x="650220" y="2133106"/>
              <a:ext cx="418341" cy="370475"/>
            </a:xfrm>
            <a:prstGeom prst="ellipse">
              <a:avLst/>
            </a:prstGeom>
          </p:spPr>
        </p:pic>
      </p:grpSp>
      <p:cxnSp>
        <p:nvCxnSpPr>
          <p:cNvPr id="15" name="Straight Arrow Connector 14">
            <a:extLst>
              <a:ext uri="{FF2B5EF4-FFF2-40B4-BE49-F238E27FC236}">
                <a16:creationId xmlns:a16="http://schemas.microsoft.com/office/drawing/2014/main" id="{9909917B-A8F0-401F-82D2-0E2B3EB77CE5}"/>
              </a:ext>
            </a:extLst>
          </p:cNvPr>
          <p:cNvCxnSpPr>
            <a:cxnSpLocks/>
          </p:cNvCxnSpPr>
          <p:nvPr/>
        </p:nvCxnSpPr>
        <p:spPr>
          <a:xfrm flipH="1">
            <a:off x="1106059" y="2325146"/>
            <a:ext cx="648023" cy="62889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2062B59-2E9D-4D74-9A95-443694E02E83}"/>
              </a:ext>
            </a:extLst>
          </p:cNvPr>
          <p:cNvCxnSpPr>
            <a:cxnSpLocks/>
          </p:cNvCxnSpPr>
          <p:nvPr/>
        </p:nvCxnSpPr>
        <p:spPr>
          <a:xfrm>
            <a:off x="1203874" y="3206082"/>
            <a:ext cx="963129" cy="0"/>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7A568411-558D-43B5-8A31-4C8497DB4A65}"/>
              </a:ext>
            </a:extLst>
          </p:cNvPr>
          <p:cNvGrpSpPr/>
          <p:nvPr/>
        </p:nvGrpSpPr>
        <p:grpSpPr>
          <a:xfrm>
            <a:off x="1840681" y="4066944"/>
            <a:ext cx="445658" cy="445658"/>
            <a:chOff x="1840681" y="3969408"/>
            <a:chExt cx="445658" cy="445658"/>
          </a:xfrm>
        </p:grpSpPr>
        <p:sp>
          <p:nvSpPr>
            <p:cNvPr id="24" name="Oval 23">
              <a:extLst>
                <a:ext uri="{FF2B5EF4-FFF2-40B4-BE49-F238E27FC236}">
                  <a16:creationId xmlns:a16="http://schemas.microsoft.com/office/drawing/2014/main" id="{8A909F24-CBE0-40C0-B1AD-6AA363878B45}"/>
                </a:ext>
              </a:extLst>
            </p:cNvPr>
            <p:cNvSpPr/>
            <p:nvPr/>
          </p:nvSpPr>
          <p:spPr>
            <a:xfrm>
              <a:off x="1840681" y="3969408"/>
              <a:ext cx="445658" cy="445658"/>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43" name="Picture 42">
              <a:extLst>
                <a:ext uri="{FF2B5EF4-FFF2-40B4-BE49-F238E27FC236}">
                  <a16:creationId xmlns:a16="http://schemas.microsoft.com/office/drawing/2014/main" id="{88542E46-884E-4F61-99CB-34555D136714}"/>
                </a:ext>
              </a:extLst>
            </p:cNvPr>
            <p:cNvPicPr>
              <a:picLocks/>
            </p:cNvPicPr>
            <p:nvPr/>
          </p:nvPicPr>
          <p:blipFill rotWithShape="1">
            <a:blip r:embed="rId4"/>
            <a:srcRect l="7007" r="7775" b="14782"/>
            <a:stretch/>
          </p:blipFill>
          <p:spPr>
            <a:xfrm>
              <a:off x="1848020" y="4051109"/>
              <a:ext cx="418930" cy="360868"/>
            </a:xfrm>
            <a:prstGeom prst="ellipse">
              <a:avLst/>
            </a:prstGeom>
          </p:spPr>
        </p:pic>
      </p:grpSp>
      <p:grpSp>
        <p:nvGrpSpPr>
          <p:cNvPr id="44" name="Group 43">
            <a:extLst>
              <a:ext uri="{FF2B5EF4-FFF2-40B4-BE49-F238E27FC236}">
                <a16:creationId xmlns:a16="http://schemas.microsoft.com/office/drawing/2014/main" id="{6CBDFD1A-4BA8-4062-9AD3-7E4681CFEF73}"/>
              </a:ext>
            </a:extLst>
          </p:cNvPr>
          <p:cNvGrpSpPr/>
          <p:nvPr/>
        </p:nvGrpSpPr>
        <p:grpSpPr>
          <a:xfrm>
            <a:off x="3007204" y="2956329"/>
            <a:ext cx="445658" cy="445658"/>
            <a:chOff x="3007204" y="2858793"/>
            <a:chExt cx="445658" cy="445658"/>
          </a:xfrm>
        </p:grpSpPr>
        <p:sp>
          <p:nvSpPr>
            <p:cNvPr id="21" name="Oval 20">
              <a:extLst>
                <a:ext uri="{FF2B5EF4-FFF2-40B4-BE49-F238E27FC236}">
                  <a16:creationId xmlns:a16="http://schemas.microsoft.com/office/drawing/2014/main" id="{8CBD7B8C-CD16-4F6B-A5BF-7AF14DC1DCBD}"/>
                </a:ext>
              </a:extLst>
            </p:cNvPr>
            <p:cNvSpPr/>
            <p:nvPr/>
          </p:nvSpPr>
          <p:spPr>
            <a:xfrm>
              <a:off x="3007204" y="2858793"/>
              <a:ext cx="445658" cy="445658"/>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51" name="Picture 50">
              <a:extLst>
                <a:ext uri="{FF2B5EF4-FFF2-40B4-BE49-F238E27FC236}">
                  <a16:creationId xmlns:a16="http://schemas.microsoft.com/office/drawing/2014/main" id="{FBD9203F-C487-4041-9DDF-FEDA27229A17}"/>
                </a:ext>
              </a:extLst>
            </p:cNvPr>
            <p:cNvPicPr>
              <a:picLocks/>
            </p:cNvPicPr>
            <p:nvPr/>
          </p:nvPicPr>
          <p:blipFill rotWithShape="1">
            <a:blip r:embed="rId4"/>
            <a:srcRect l="7007" r="7775" b="14782"/>
            <a:stretch/>
          </p:blipFill>
          <p:spPr>
            <a:xfrm>
              <a:off x="3011772" y="2943453"/>
              <a:ext cx="418930" cy="360868"/>
            </a:xfrm>
            <a:prstGeom prst="ellipse">
              <a:avLst/>
            </a:prstGeom>
          </p:spPr>
        </p:pic>
      </p:grpSp>
      <p:sp>
        <p:nvSpPr>
          <p:cNvPr id="2" name="Oval 1">
            <a:extLst>
              <a:ext uri="{FF2B5EF4-FFF2-40B4-BE49-F238E27FC236}">
                <a16:creationId xmlns:a16="http://schemas.microsoft.com/office/drawing/2014/main" id="{BE5FF511-03BA-417A-BDF4-A2C6CF0CFD88}"/>
              </a:ext>
            </a:extLst>
          </p:cNvPr>
          <p:cNvSpPr/>
          <p:nvPr/>
        </p:nvSpPr>
        <p:spPr>
          <a:xfrm>
            <a:off x="4102183" y="2101933"/>
            <a:ext cx="939634" cy="939634"/>
          </a:xfrm>
          <a:prstGeom prst="ellipse">
            <a:avLst/>
          </a:prstGeom>
          <a:gradFill>
            <a:gsLst>
              <a:gs pos="100000">
                <a:schemeClr val="accent1"/>
              </a:gs>
              <a:gs pos="36000">
                <a:schemeClr val="accent2"/>
              </a:gs>
            </a:gsLst>
            <a:path path="circle">
              <a:fillToRect l="100000" t="100000"/>
            </a:path>
          </a:gradFill>
          <a:ln w="38100">
            <a:solidFill>
              <a:srgbClr val="4D4F5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VS</a:t>
            </a:r>
          </a:p>
        </p:txBody>
      </p:sp>
      <p:sp>
        <p:nvSpPr>
          <p:cNvPr id="16" name="Hexagon 15">
            <a:extLst>
              <a:ext uri="{FF2B5EF4-FFF2-40B4-BE49-F238E27FC236}">
                <a16:creationId xmlns:a16="http://schemas.microsoft.com/office/drawing/2014/main" id="{58D1BE90-AAC7-42B0-8BB8-D303D6005BAB}"/>
              </a:ext>
            </a:extLst>
          </p:cNvPr>
          <p:cNvSpPr/>
          <p:nvPr/>
        </p:nvSpPr>
        <p:spPr>
          <a:xfrm>
            <a:off x="1885113" y="2988368"/>
            <a:ext cx="471176" cy="406186"/>
          </a:xfrm>
          <a:prstGeom prst="hexagon">
            <a:avLst/>
          </a:prstGeom>
          <a:solidFill>
            <a:srgbClr val="E84A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3F51959A-C595-4613-8909-A547B20770C3}"/>
              </a:ext>
            </a:extLst>
          </p:cNvPr>
          <p:cNvGrpSpPr/>
          <p:nvPr/>
        </p:nvGrpSpPr>
        <p:grpSpPr>
          <a:xfrm>
            <a:off x="6402370" y="1702953"/>
            <a:ext cx="537660" cy="525164"/>
            <a:chOff x="2889522" y="2149398"/>
            <a:chExt cx="537660" cy="525164"/>
          </a:xfrm>
        </p:grpSpPr>
        <p:sp>
          <p:nvSpPr>
            <p:cNvPr id="70" name="Freeform: Shape 69">
              <a:extLst>
                <a:ext uri="{FF2B5EF4-FFF2-40B4-BE49-F238E27FC236}">
                  <a16:creationId xmlns:a16="http://schemas.microsoft.com/office/drawing/2014/main" id="{E007919A-3020-4932-8B6E-93402AE7F409}"/>
                </a:ext>
              </a:extLst>
            </p:cNvPr>
            <p:cNvSpPr/>
            <p:nvPr/>
          </p:nvSpPr>
          <p:spPr>
            <a:xfrm flipH="1" flipV="1">
              <a:off x="2889522" y="2149398"/>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1" name="Picture 70">
              <a:extLst>
                <a:ext uri="{FF2B5EF4-FFF2-40B4-BE49-F238E27FC236}">
                  <a16:creationId xmlns:a16="http://schemas.microsoft.com/office/drawing/2014/main" id="{12304558-08D9-40BE-B9D2-77D433AB8C11}"/>
                </a:ext>
              </a:extLst>
            </p:cNvPr>
            <p:cNvPicPr>
              <a:picLocks/>
            </p:cNvPicPr>
            <p:nvPr/>
          </p:nvPicPr>
          <p:blipFill>
            <a:blip r:embed="rId2"/>
            <a:stretch>
              <a:fillRect/>
            </a:stretch>
          </p:blipFill>
          <p:spPr>
            <a:xfrm>
              <a:off x="3020466" y="2203482"/>
              <a:ext cx="281394" cy="281394"/>
            </a:xfrm>
            <a:prstGeom prst="rect">
              <a:avLst/>
            </a:prstGeom>
          </p:spPr>
        </p:pic>
      </p:grpSp>
      <p:grpSp>
        <p:nvGrpSpPr>
          <p:cNvPr id="72" name="Group 71">
            <a:extLst>
              <a:ext uri="{FF2B5EF4-FFF2-40B4-BE49-F238E27FC236}">
                <a16:creationId xmlns:a16="http://schemas.microsoft.com/office/drawing/2014/main" id="{185245A2-726C-4A67-B22E-13D6A06FCF4C}"/>
              </a:ext>
            </a:extLst>
          </p:cNvPr>
          <p:cNvGrpSpPr/>
          <p:nvPr/>
        </p:nvGrpSpPr>
        <p:grpSpPr>
          <a:xfrm>
            <a:off x="6402370" y="1691048"/>
            <a:ext cx="537660" cy="537069"/>
            <a:chOff x="1963986" y="1564864"/>
            <a:chExt cx="537660" cy="537069"/>
          </a:xfrm>
          <a:solidFill>
            <a:srgbClr val="626362"/>
          </a:solidFill>
        </p:grpSpPr>
        <p:sp>
          <p:nvSpPr>
            <p:cNvPr id="74" name="Freeform: Shape 73">
              <a:extLst>
                <a:ext uri="{FF2B5EF4-FFF2-40B4-BE49-F238E27FC236}">
                  <a16:creationId xmlns:a16="http://schemas.microsoft.com/office/drawing/2014/main" id="{A7954846-D766-44B3-827D-994DB3361155}"/>
                </a:ext>
              </a:extLst>
            </p:cNvPr>
            <p:cNvSpPr/>
            <p:nvPr/>
          </p:nvSpPr>
          <p:spPr>
            <a:xfrm flipH="1" flipV="1">
              <a:off x="1963986" y="1576769"/>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a:extLst>
                <a:ext uri="{FF2B5EF4-FFF2-40B4-BE49-F238E27FC236}">
                  <a16:creationId xmlns:a16="http://schemas.microsoft.com/office/drawing/2014/main" id="{E2765F6D-EBB9-4FC2-BDCB-72EB01512DCE}"/>
                </a:ext>
              </a:extLst>
            </p:cNvPr>
            <p:cNvSpPr txBox="1"/>
            <p:nvPr/>
          </p:nvSpPr>
          <p:spPr>
            <a:xfrm>
              <a:off x="2102011" y="1564864"/>
              <a:ext cx="26962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a:ea typeface="+mn-ea"/>
                  <a:cs typeface="+mn-cs"/>
                </a:rPr>
                <a:t>!</a:t>
              </a:r>
            </a:p>
          </p:txBody>
        </p:sp>
      </p:grpSp>
      <p:grpSp>
        <p:nvGrpSpPr>
          <p:cNvPr id="76" name="Group 75">
            <a:extLst>
              <a:ext uri="{FF2B5EF4-FFF2-40B4-BE49-F238E27FC236}">
                <a16:creationId xmlns:a16="http://schemas.microsoft.com/office/drawing/2014/main" id="{0F03817A-B8A9-4418-A4AE-DB573B0FE23B}"/>
              </a:ext>
            </a:extLst>
          </p:cNvPr>
          <p:cNvGrpSpPr/>
          <p:nvPr/>
        </p:nvGrpSpPr>
        <p:grpSpPr>
          <a:xfrm>
            <a:off x="6367083" y="3569405"/>
            <a:ext cx="572947" cy="572947"/>
            <a:chOff x="6367083" y="3372852"/>
            <a:chExt cx="572947" cy="572947"/>
          </a:xfrm>
        </p:grpSpPr>
        <p:sp>
          <p:nvSpPr>
            <p:cNvPr id="77" name="Oval 76">
              <a:extLst>
                <a:ext uri="{FF2B5EF4-FFF2-40B4-BE49-F238E27FC236}">
                  <a16:creationId xmlns:a16="http://schemas.microsoft.com/office/drawing/2014/main" id="{4DE3ECA4-B3DC-47E3-8EBE-18A2A0E71997}"/>
                </a:ext>
              </a:extLst>
            </p:cNvPr>
            <p:cNvSpPr/>
            <p:nvPr/>
          </p:nvSpPr>
          <p:spPr>
            <a:xfrm>
              <a:off x="6367083" y="3372852"/>
              <a:ext cx="572947" cy="572947"/>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8" name="Picture 77">
              <a:extLst>
                <a:ext uri="{FF2B5EF4-FFF2-40B4-BE49-F238E27FC236}">
                  <a16:creationId xmlns:a16="http://schemas.microsoft.com/office/drawing/2014/main" id="{E09E2F2D-2E85-4DC4-9A06-0891AB20522F}"/>
                </a:ext>
              </a:extLst>
            </p:cNvPr>
            <p:cNvPicPr>
              <a:picLocks/>
            </p:cNvPicPr>
            <p:nvPr/>
          </p:nvPicPr>
          <p:blipFill>
            <a:blip r:embed="rId5"/>
            <a:stretch>
              <a:fillRect/>
            </a:stretch>
          </p:blipFill>
          <p:spPr>
            <a:xfrm>
              <a:off x="6484096" y="3497733"/>
              <a:ext cx="322237" cy="322237"/>
            </a:xfrm>
            <a:prstGeom prst="rect">
              <a:avLst/>
            </a:prstGeom>
          </p:spPr>
        </p:pic>
      </p:grpSp>
      <p:cxnSp>
        <p:nvCxnSpPr>
          <p:cNvPr id="79" name="Straight Arrow Connector 78">
            <a:extLst>
              <a:ext uri="{FF2B5EF4-FFF2-40B4-BE49-F238E27FC236}">
                <a16:creationId xmlns:a16="http://schemas.microsoft.com/office/drawing/2014/main" id="{7F5790B9-9852-432A-8F7C-C7C9162322BD}"/>
              </a:ext>
            </a:extLst>
          </p:cNvPr>
          <p:cNvCxnSpPr/>
          <p:nvPr/>
        </p:nvCxnSpPr>
        <p:spPr>
          <a:xfrm>
            <a:off x="6651640" y="2391022"/>
            <a:ext cx="0" cy="104770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EA4F1BAC-9079-4E9F-82E0-403FDF289ABB}"/>
              </a:ext>
            </a:extLst>
          </p:cNvPr>
          <p:cNvCxnSpPr>
            <a:cxnSpLocks/>
          </p:cNvCxnSpPr>
          <p:nvPr/>
        </p:nvCxnSpPr>
        <p:spPr>
          <a:xfrm flipV="1">
            <a:off x="6651640" y="2391022"/>
            <a:ext cx="0" cy="104770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B1DCF054-30F0-4C17-9C29-87401C0B8F82}"/>
              </a:ext>
            </a:extLst>
          </p:cNvPr>
          <p:cNvGrpSpPr/>
          <p:nvPr/>
        </p:nvGrpSpPr>
        <p:grpSpPr>
          <a:xfrm>
            <a:off x="6402370" y="1702953"/>
            <a:ext cx="537660" cy="525164"/>
            <a:chOff x="2889522" y="2149398"/>
            <a:chExt cx="537660" cy="525164"/>
          </a:xfrm>
        </p:grpSpPr>
        <p:sp>
          <p:nvSpPr>
            <p:cNvPr id="89" name="Freeform: Shape 88">
              <a:extLst>
                <a:ext uri="{FF2B5EF4-FFF2-40B4-BE49-F238E27FC236}">
                  <a16:creationId xmlns:a16="http://schemas.microsoft.com/office/drawing/2014/main" id="{0087C655-870A-41F9-A445-B3B3A514FADE}"/>
                </a:ext>
              </a:extLst>
            </p:cNvPr>
            <p:cNvSpPr/>
            <p:nvPr/>
          </p:nvSpPr>
          <p:spPr>
            <a:xfrm flipH="1" flipV="1">
              <a:off x="2889522" y="2149398"/>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90" name="Picture 89">
              <a:extLst>
                <a:ext uri="{FF2B5EF4-FFF2-40B4-BE49-F238E27FC236}">
                  <a16:creationId xmlns:a16="http://schemas.microsoft.com/office/drawing/2014/main" id="{41A7E548-6609-4AF3-BEA1-CCEE1A0C0DD6}"/>
                </a:ext>
              </a:extLst>
            </p:cNvPr>
            <p:cNvPicPr>
              <a:picLocks/>
            </p:cNvPicPr>
            <p:nvPr/>
          </p:nvPicPr>
          <p:blipFill>
            <a:blip r:embed="rId2"/>
            <a:stretch>
              <a:fillRect/>
            </a:stretch>
          </p:blipFill>
          <p:spPr>
            <a:xfrm>
              <a:off x="3020466" y="2203482"/>
              <a:ext cx="281394" cy="281394"/>
            </a:xfrm>
            <a:prstGeom prst="rect">
              <a:avLst/>
            </a:prstGeom>
          </p:spPr>
        </p:pic>
      </p:grpSp>
      <p:grpSp>
        <p:nvGrpSpPr>
          <p:cNvPr id="91" name="Group 90">
            <a:extLst>
              <a:ext uri="{FF2B5EF4-FFF2-40B4-BE49-F238E27FC236}">
                <a16:creationId xmlns:a16="http://schemas.microsoft.com/office/drawing/2014/main" id="{D1540192-C4F0-4A6C-8BD1-1F6ECC126700}"/>
              </a:ext>
            </a:extLst>
          </p:cNvPr>
          <p:cNvGrpSpPr/>
          <p:nvPr/>
        </p:nvGrpSpPr>
        <p:grpSpPr>
          <a:xfrm>
            <a:off x="6402370" y="1691048"/>
            <a:ext cx="537660" cy="537069"/>
            <a:chOff x="1963986" y="1564864"/>
            <a:chExt cx="537660" cy="537069"/>
          </a:xfrm>
          <a:solidFill>
            <a:srgbClr val="626362"/>
          </a:solidFill>
        </p:grpSpPr>
        <p:sp>
          <p:nvSpPr>
            <p:cNvPr id="92" name="Freeform: Shape 91">
              <a:extLst>
                <a:ext uri="{FF2B5EF4-FFF2-40B4-BE49-F238E27FC236}">
                  <a16:creationId xmlns:a16="http://schemas.microsoft.com/office/drawing/2014/main" id="{1409E15E-D7FC-406C-B322-469C6F0C3DD0}"/>
                </a:ext>
              </a:extLst>
            </p:cNvPr>
            <p:cNvSpPr/>
            <p:nvPr/>
          </p:nvSpPr>
          <p:spPr>
            <a:xfrm flipH="1" flipV="1">
              <a:off x="1963986" y="1576769"/>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3" name="TextBox 92">
              <a:extLst>
                <a:ext uri="{FF2B5EF4-FFF2-40B4-BE49-F238E27FC236}">
                  <a16:creationId xmlns:a16="http://schemas.microsoft.com/office/drawing/2014/main" id="{9FF3B664-55C6-4057-9114-7ED8B4DECDFF}"/>
                </a:ext>
              </a:extLst>
            </p:cNvPr>
            <p:cNvSpPr txBox="1"/>
            <p:nvPr/>
          </p:nvSpPr>
          <p:spPr>
            <a:xfrm>
              <a:off x="2102011" y="1564864"/>
              <a:ext cx="26962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a:ea typeface="+mn-ea"/>
                  <a:cs typeface="+mn-cs"/>
                </a:rPr>
                <a:t>!</a:t>
              </a:r>
            </a:p>
          </p:txBody>
        </p:sp>
      </p:grpSp>
      <p:cxnSp>
        <p:nvCxnSpPr>
          <p:cNvPr id="94" name="Straight Arrow Connector 93">
            <a:extLst>
              <a:ext uri="{FF2B5EF4-FFF2-40B4-BE49-F238E27FC236}">
                <a16:creationId xmlns:a16="http://schemas.microsoft.com/office/drawing/2014/main" id="{A97E2A30-20B9-4D93-8390-ADB23DC3A718}"/>
              </a:ext>
            </a:extLst>
          </p:cNvPr>
          <p:cNvCxnSpPr/>
          <p:nvPr/>
        </p:nvCxnSpPr>
        <p:spPr>
          <a:xfrm>
            <a:off x="6651640" y="2391022"/>
            <a:ext cx="0" cy="104770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036D43F2-6583-4C7A-A2D4-89F9684D37B5}"/>
              </a:ext>
            </a:extLst>
          </p:cNvPr>
          <p:cNvCxnSpPr>
            <a:cxnSpLocks/>
          </p:cNvCxnSpPr>
          <p:nvPr/>
        </p:nvCxnSpPr>
        <p:spPr>
          <a:xfrm flipV="1">
            <a:off x="6651640" y="2391022"/>
            <a:ext cx="0" cy="104770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75379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par>
                                <p:cTn id="12" presetID="53" presetClass="entr" presetSubtype="16" fill="hold" grpId="0" nodeType="withEffect">
                                  <p:stCondLst>
                                    <p:cond delay="350"/>
                                  </p:stCondLst>
                                  <p:childTnLst>
                                    <p:set>
                                      <p:cBhvr>
                                        <p:cTn id="13" dur="1" fill="hold">
                                          <p:stCondLst>
                                            <p:cond delay="0"/>
                                          </p:stCondLst>
                                        </p:cTn>
                                        <p:tgtEl>
                                          <p:spTgt spid="16"/>
                                        </p:tgtEl>
                                        <p:attrNameLst>
                                          <p:attrName>style.visibility</p:attrName>
                                        </p:attrNameLst>
                                      </p:cBhvr>
                                      <p:to>
                                        <p:strVal val="visible"/>
                                      </p:to>
                                    </p:set>
                                    <p:anim calcmode="lin" valueType="num">
                                      <p:cBhvr>
                                        <p:cTn id="14" dur="300" fill="hold"/>
                                        <p:tgtEl>
                                          <p:spTgt spid="16"/>
                                        </p:tgtEl>
                                        <p:attrNameLst>
                                          <p:attrName>ppt_w</p:attrName>
                                        </p:attrNameLst>
                                      </p:cBhvr>
                                      <p:tavLst>
                                        <p:tav tm="0">
                                          <p:val>
                                            <p:fltVal val="0"/>
                                          </p:val>
                                        </p:tav>
                                        <p:tav tm="100000">
                                          <p:val>
                                            <p:strVal val="#ppt_w"/>
                                          </p:val>
                                        </p:tav>
                                      </p:tavLst>
                                    </p:anim>
                                    <p:anim calcmode="lin" valueType="num">
                                      <p:cBhvr>
                                        <p:cTn id="15" dur="300" fill="hold"/>
                                        <p:tgtEl>
                                          <p:spTgt spid="16"/>
                                        </p:tgtEl>
                                        <p:attrNameLst>
                                          <p:attrName>ppt_h</p:attrName>
                                        </p:attrNameLst>
                                      </p:cBhvr>
                                      <p:tavLst>
                                        <p:tav tm="0">
                                          <p:val>
                                            <p:fltVal val="0"/>
                                          </p:val>
                                        </p:tav>
                                        <p:tav tm="100000">
                                          <p:val>
                                            <p:strVal val="#ppt_h"/>
                                          </p:val>
                                        </p:tav>
                                      </p:tavLst>
                                    </p:anim>
                                    <p:animEffect transition="in" filter="fade">
                                      <p:cBhvr>
                                        <p:cTn id="16" dur="300"/>
                                        <p:tgtEl>
                                          <p:spTgt spid="16"/>
                                        </p:tgtEl>
                                      </p:cBhvr>
                                    </p:animEffect>
                                  </p:childTnLst>
                                </p:cTn>
                              </p:par>
                            </p:childTnLst>
                          </p:cTn>
                        </p:par>
                        <p:par>
                          <p:cTn id="17" fill="hold">
                            <p:stCondLst>
                              <p:cond delay="1150"/>
                            </p:stCondLst>
                            <p:childTnLst>
                              <p:par>
                                <p:cTn id="18" presetID="22" presetClass="entr" presetSubtype="1" fill="hold" nodeType="after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wipe(up)">
                                      <p:cBhvr>
                                        <p:cTn id="20" dur="500"/>
                                        <p:tgtEl>
                                          <p:spTgt spid="79"/>
                                        </p:tgtEl>
                                      </p:cBhvr>
                                    </p:animEffect>
                                  </p:childTnLst>
                                </p:cTn>
                              </p:par>
                            </p:childTnLst>
                          </p:cTn>
                        </p:par>
                        <p:par>
                          <p:cTn id="21" fill="hold">
                            <p:stCondLst>
                              <p:cond delay="1650"/>
                            </p:stCondLst>
                            <p:childTnLst>
                              <p:par>
                                <p:cTn id="22" presetID="22" presetClass="exit" presetSubtype="1" fill="hold" nodeType="afterEffect">
                                  <p:stCondLst>
                                    <p:cond delay="0"/>
                                  </p:stCondLst>
                                  <p:childTnLst>
                                    <p:animEffect transition="out" filter="wipe(up)">
                                      <p:cBhvr>
                                        <p:cTn id="23" dur="500"/>
                                        <p:tgtEl>
                                          <p:spTgt spid="79"/>
                                        </p:tgtEl>
                                      </p:cBhvr>
                                    </p:animEffect>
                                    <p:set>
                                      <p:cBhvr>
                                        <p:cTn id="24" dur="1" fill="hold">
                                          <p:stCondLst>
                                            <p:cond delay="499"/>
                                          </p:stCondLst>
                                        </p:cTn>
                                        <p:tgtEl>
                                          <p:spTgt spid="79"/>
                                        </p:tgtEl>
                                        <p:attrNameLst>
                                          <p:attrName>style.visibility</p:attrName>
                                        </p:attrNameLst>
                                      </p:cBhvr>
                                      <p:to>
                                        <p:strVal val="hidden"/>
                                      </p:to>
                                    </p:set>
                                  </p:childTnLst>
                                </p:cTn>
                              </p:par>
                            </p:childTnLst>
                          </p:cTn>
                        </p:par>
                        <p:par>
                          <p:cTn id="25" fill="hold">
                            <p:stCondLst>
                              <p:cond delay="2150"/>
                            </p:stCondLst>
                            <p:childTnLst>
                              <p:par>
                                <p:cTn id="26" presetID="22" presetClass="entr" presetSubtype="4"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down)">
                                      <p:cBhvr>
                                        <p:cTn id="28" dur="500"/>
                                        <p:tgtEl>
                                          <p:spTgt spid="87"/>
                                        </p:tgtEl>
                                      </p:cBhvr>
                                    </p:animEffect>
                                  </p:childTnLst>
                                </p:cTn>
                              </p:par>
                            </p:childTnLst>
                          </p:cTn>
                        </p:par>
                        <p:par>
                          <p:cTn id="29" fill="hold">
                            <p:stCondLst>
                              <p:cond delay="2650"/>
                            </p:stCondLst>
                            <p:childTnLst>
                              <p:par>
                                <p:cTn id="30" presetID="22" presetClass="exit" presetSubtype="4" fill="hold" nodeType="afterEffect">
                                  <p:stCondLst>
                                    <p:cond delay="0"/>
                                  </p:stCondLst>
                                  <p:childTnLst>
                                    <p:animEffect transition="out" filter="wipe(down)">
                                      <p:cBhvr>
                                        <p:cTn id="31" dur="500"/>
                                        <p:tgtEl>
                                          <p:spTgt spid="87"/>
                                        </p:tgtEl>
                                      </p:cBhvr>
                                    </p:animEffect>
                                    <p:set>
                                      <p:cBhvr>
                                        <p:cTn id="32" dur="1" fill="hold">
                                          <p:stCondLst>
                                            <p:cond delay="499"/>
                                          </p:stCondLst>
                                        </p:cTn>
                                        <p:tgtEl>
                                          <p:spTgt spid="87"/>
                                        </p:tgtEl>
                                        <p:attrNameLst>
                                          <p:attrName>style.visibility</p:attrName>
                                        </p:attrNameLst>
                                      </p:cBhvr>
                                      <p:to>
                                        <p:strVal val="hidden"/>
                                      </p:to>
                                    </p:set>
                                  </p:childTnLst>
                                </p:cTn>
                              </p:par>
                            </p:childTnLst>
                          </p:cTn>
                        </p:par>
                        <p:par>
                          <p:cTn id="33" fill="hold">
                            <p:stCondLst>
                              <p:cond delay="3150"/>
                            </p:stCondLst>
                            <p:childTnLst>
                              <p:par>
                                <p:cTn id="34" presetID="1" presetClass="exit" presetSubtype="0" fill="hold" nodeType="afterEffect">
                                  <p:stCondLst>
                                    <p:cond delay="0"/>
                                  </p:stCondLst>
                                  <p:childTnLst>
                                    <p:set>
                                      <p:cBhvr>
                                        <p:cTn id="35" dur="1" fill="hold">
                                          <p:stCondLst>
                                            <p:cond delay="349"/>
                                          </p:stCondLst>
                                        </p:cTn>
                                        <p:tgtEl>
                                          <p:spTgt spid="72"/>
                                        </p:tgtEl>
                                        <p:attrNameLst>
                                          <p:attrName>style.visibility</p:attrName>
                                        </p:attrNameLst>
                                      </p:cBhvr>
                                      <p:to>
                                        <p:strVal val="hidden"/>
                                      </p:to>
                                    </p:set>
                                  </p:childTnLst>
                                </p:cTn>
                              </p:par>
                              <p:par>
                                <p:cTn id="36" presetID="6" presetClass="emph" presetSubtype="0" accel="100000" autoRev="1" fill="hold" nodeType="withEffect">
                                  <p:stCondLst>
                                    <p:cond delay="0"/>
                                  </p:stCondLst>
                                  <p:childTnLst>
                                    <p:animScale>
                                      <p:cBhvr>
                                        <p:cTn id="37" dur="350" fill="hold"/>
                                        <p:tgtEl>
                                          <p:spTgt spid="72"/>
                                        </p:tgtEl>
                                      </p:cBhvr>
                                      <p:by x="0" y="100000"/>
                                    </p:animScale>
                                  </p:childTnLst>
                                </p:cTn>
                              </p:par>
                              <p:par>
                                <p:cTn id="38" presetID="1" presetClass="entr" presetSubtype="0" fill="hold" nodeType="withEffect">
                                  <p:stCondLst>
                                    <p:cond delay="0"/>
                                  </p:stCondLst>
                                  <p:childTnLst>
                                    <p:set>
                                      <p:cBhvr>
                                        <p:cTn id="39" dur="1" fill="hold">
                                          <p:stCondLst>
                                            <p:cond delay="349"/>
                                          </p:stCondLst>
                                        </p:cTn>
                                        <p:tgtEl>
                                          <p:spTgt spid="60"/>
                                        </p:tgtEl>
                                        <p:attrNameLst>
                                          <p:attrName>style.visibility</p:attrName>
                                        </p:attrNameLst>
                                      </p:cBhvr>
                                      <p:to>
                                        <p:strVal val="visible"/>
                                      </p:to>
                                    </p:set>
                                  </p:childTnLst>
                                </p:cTn>
                              </p:par>
                              <p:par>
                                <p:cTn id="40" presetID="6" presetClass="emph" presetSubtype="0" accel="100000" autoRev="1" fill="hold" nodeType="withEffect">
                                  <p:stCondLst>
                                    <p:cond delay="0"/>
                                  </p:stCondLst>
                                  <p:childTnLst>
                                    <p:animScale>
                                      <p:cBhvr>
                                        <p:cTn id="41" dur="350" fill="hold"/>
                                        <p:tgtEl>
                                          <p:spTgt spid="60"/>
                                        </p:tgtEl>
                                      </p:cBhvr>
                                      <p:by x="0" y="100000"/>
                                    </p:animScale>
                                  </p:childTnLst>
                                </p:cTn>
                              </p:par>
                            </p:childTnLst>
                          </p:cTn>
                        </p:par>
                        <p:par>
                          <p:cTn id="42" fill="hold">
                            <p:stCondLst>
                              <p:cond delay="3850"/>
                            </p:stCondLst>
                            <p:childTnLst>
                              <p:par>
                                <p:cTn id="43" presetID="53" presetClass="entr" presetSubtype="16" fill="hold" nodeType="after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p:cTn id="45" dur="500" fill="hold"/>
                                        <p:tgtEl>
                                          <p:spTgt spid="91"/>
                                        </p:tgtEl>
                                        <p:attrNameLst>
                                          <p:attrName>ppt_w</p:attrName>
                                        </p:attrNameLst>
                                      </p:cBhvr>
                                      <p:tavLst>
                                        <p:tav tm="0">
                                          <p:val>
                                            <p:fltVal val="0"/>
                                          </p:val>
                                        </p:tav>
                                        <p:tav tm="100000">
                                          <p:val>
                                            <p:strVal val="#ppt_w"/>
                                          </p:val>
                                        </p:tav>
                                      </p:tavLst>
                                    </p:anim>
                                    <p:anim calcmode="lin" valueType="num">
                                      <p:cBhvr>
                                        <p:cTn id="46" dur="500" fill="hold"/>
                                        <p:tgtEl>
                                          <p:spTgt spid="91"/>
                                        </p:tgtEl>
                                        <p:attrNameLst>
                                          <p:attrName>ppt_h</p:attrName>
                                        </p:attrNameLst>
                                      </p:cBhvr>
                                      <p:tavLst>
                                        <p:tav tm="0">
                                          <p:val>
                                            <p:fltVal val="0"/>
                                          </p:val>
                                        </p:tav>
                                        <p:tav tm="100000">
                                          <p:val>
                                            <p:strVal val="#ppt_h"/>
                                          </p:val>
                                        </p:tav>
                                      </p:tavLst>
                                    </p:anim>
                                    <p:animEffect transition="in" filter="fade">
                                      <p:cBhvr>
                                        <p:cTn id="47" dur="500"/>
                                        <p:tgtEl>
                                          <p:spTgt spid="91"/>
                                        </p:tgtEl>
                                      </p:cBhvr>
                                    </p:animEffect>
                                  </p:childTnLst>
                                </p:cTn>
                              </p:par>
                            </p:childTnLst>
                          </p:cTn>
                        </p:par>
                        <p:par>
                          <p:cTn id="48" fill="hold">
                            <p:stCondLst>
                              <p:cond delay="4350"/>
                            </p:stCondLst>
                            <p:childTnLst>
                              <p:par>
                                <p:cTn id="49" presetID="22" presetClass="entr" presetSubtype="1" fill="hold" nodeType="after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wipe(up)">
                                      <p:cBhvr>
                                        <p:cTn id="51" dur="500"/>
                                        <p:tgtEl>
                                          <p:spTgt spid="94"/>
                                        </p:tgtEl>
                                      </p:cBhvr>
                                    </p:animEffect>
                                  </p:childTnLst>
                                </p:cTn>
                              </p:par>
                              <p:par>
                                <p:cTn id="52" presetID="1" presetClass="exit" presetSubtype="0" fill="hold" nodeType="withEffect">
                                  <p:stCondLst>
                                    <p:cond delay="0"/>
                                  </p:stCondLst>
                                  <p:childTnLst>
                                    <p:set>
                                      <p:cBhvr>
                                        <p:cTn id="53" dur="1" fill="hold">
                                          <p:stCondLst>
                                            <p:cond delay="0"/>
                                          </p:stCondLst>
                                        </p:cTn>
                                        <p:tgtEl>
                                          <p:spTgt spid="60"/>
                                        </p:tgtEl>
                                        <p:attrNameLst>
                                          <p:attrName>style.visibility</p:attrName>
                                        </p:attrNameLst>
                                      </p:cBhvr>
                                      <p:to>
                                        <p:strVal val="hidden"/>
                                      </p:to>
                                    </p:set>
                                  </p:childTnLst>
                                </p:cTn>
                              </p:par>
                            </p:childTnLst>
                          </p:cTn>
                        </p:par>
                        <p:par>
                          <p:cTn id="54" fill="hold">
                            <p:stCondLst>
                              <p:cond delay="4850"/>
                            </p:stCondLst>
                            <p:childTnLst>
                              <p:par>
                                <p:cTn id="55" presetID="22" presetClass="exit" presetSubtype="1" fill="hold" nodeType="afterEffect">
                                  <p:stCondLst>
                                    <p:cond delay="0"/>
                                  </p:stCondLst>
                                  <p:childTnLst>
                                    <p:animEffect transition="out" filter="wipe(up)">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childTnLst>
                          </p:cTn>
                        </p:par>
                        <p:par>
                          <p:cTn id="58" fill="hold">
                            <p:stCondLst>
                              <p:cond delay="5350"/>
                            </p:stCondLst>
                            <p:childTnLst>
                              <p:par>
                                <p:cTn id="59" presetID="22" presetClass="entr" presetSubtype="4" fill="hold" nodeType="afterEffect">
                                  <p:stCondLst>
                                    <p:cond delay="0"/>
                                  </p:stCondLst>
                                  <p:childTnLst>
                                    <p:set>
                                      <p:cBhvr>
                                        <p:cTn id="60" dur="1" fill="hold">
                                          <p:stCondLst>
                                            <p:cond delay="0"/>
                                          </p:stCondLst>
                                        </p:cTn>
                                        <p:tgtEl>
                                          <p:spTgt spid="95"/>
                                        </p:tgtEl>
                                        <p:attrNameLst>
                                          <p:attrName>style.visibility</p:attrName>
                                        </p:attrNameLst>
                                      </p:cBhvr>
                                      <p:to>
                                        <p:strVal val="visible"/>
                                      </p:to>
                                    </p:set>
                                    <p:animEffect transition="in" filter="wipe(down)">
                                      <p:cBhvr>
                                        <p:cTn id="61" dur="500"/>
                                        <p:tgtEl>
                                          <p:spTgt spid="95"/>
                                        </p:tgtEl>
                                      </p:cBhvr>
                                    </p:animEffect>
                                  </p:childTnLst>
                                </p:cTn>
                              </p:par>
                            </p:childTnLst>
                          </p:cTn>
                        </p:par>
                        <p:par>
                          <p:cTn id="62" fill="hold">
                            <p:stCondLst>
                              <p:cond delay="5850"/>
                            </p:stCondLst>
                            <p:childTnLst>
                              <p:par>
                                <p:cTn id="63" presetID="22" presetClass="exit" presetSubtype="4" fill="hold" nodeType="afterEffect">
                                  <p:stCondLst>
                                    <p:cond delay="0"/>
                                  </p:stCondLst>
                                  <p:childTnLst>
                                    <p:animEffect transition="out" filter="wipe(down)">
                                      <p:cBhvr>
                                        <p:cTn id="64" dur="500"/>
                                        <p:tgtEl>
                                          <p:spTgt spid="95"/>
                                        </p:tgtEl>
                                      </p:cBhvr>
                                    </p:animEffect>
                                    <p:set>
                                      <p:cBhvr>
                                        <p:cTn id="65" dur="1" fill="hold">
                                          <p:stCondLst>
                                            <p:cond delay="499"/>
                                          </p:stCondLst>
                                        </p:cTn>
                                        <p:tgtEl>
                                          <p:spTgt spid="95"/>
                                        </p:tgtEl>
                                        <p:attrNameLst>
                                          <p:attrName>style.visibility</p:attrName>
                                        </p:attrNameLst>
                                      </p:cBhvr>
                                      <p:to>
                                        <p:strVal val="hidden"/>
                                      </p:to>
                                    </p:set>
                                  </p:childTnLst>
                                </p:cTn>
                              </p:par>
                            </p:childTnLst>
                          </p:cTn>
                        </p:par>
                        <p:par>
                          <p:cTn id="66" fill="hold">
                            <p:stCondLst>
                              <p:cond delay="6350"/>
                            </p:stCondLst>
                            <p:childTnLst>
                              <p:par>
                                <p:cTn id="67" presetID="1" presetClass="exit" presetSubtype="0" fill="hold" nodeType="afterEffect">
                                  <p:stCondLst>
                                    <p:cond delay="0"/>
                                  </p:stCondLst>
                                  <p:childTnLst>
                                    <p:set>
                                      <p:cBhvr>
                                        <p:cTn id="68" dur="1" fill="hold">
                                          <p:stCondLst>
                                            <p:cond delay="349"/>
                                          </p:stCondLst>
                                        </p:cTn>
                                        <p:tgtEl>
                                          <p:spTgt spid="91"/>
                                        </p:tgtEl>
                                        <p:attrNameLst>
                                          <p:attrName>style.visibility</p:attrName>
                                        </p:attrNameLst>
                                      </p:cBhvr>
                                      <p:to>
                                        <p:strVal val="hidden"/>
                                      </p:to>
                                    </p:set>
                                  </p:childTnLst>
                                </p:cTn>
                              </p:par>
                              <p:par>
                                <p:cTn id="69" presetID="6" presetClass="emph" presetSubtype="0" accel="100000" autoRev="1" fill="hold" nodeType="withEffect">
                                  <p:stCondLst>
                                    <p:cond delay="0"/>
                                  </p:stCondLst>
                                  <p:childTnLst>
                                    <p:animScale>
                                      <p:cBhvr>
                                        <p:cTn id="70" dur="350" fill="hold"/>
                                        <p:tgtEl>
                                          <p:spTgt spid="91"/>
                                        </p:tgtEl>
                                      </p:cBhvr>
                                      <p:by x="0" y="100000"/>
                                    </p:animScale>
                                  </p:childTnLst>
                                </p:cTn>
                              </p:par>
                              <p:par>
                                <p:cTn id="71" presetID="1" presetClass="entr" presetSubtype="0" fill="hold" nodeType="withEffect">
                                  <p:stCondLst>
                                    <p:cond delay="0"/>
                                  </p:stCondLst>
                                  <p:childTnLst>
                                    <p:set>
                                      <p:cBhvr>
                                        <p:cTn id="72" dur="1" fill="hold">
                                          <p:stCondLst>
                                            <p:cond delay="349"/>
                                          </p:stCondLst>
                                        </p:cTn>
                                        <p:tgtEl>
                                          <p:spTgt spid="88"/>
                                        </p:tgtEl>
                                        <p:attrNameLst>
                                          <p:attrName>style.visibility</p:attrName>
                                        </p:attrNameLst>
                                      </p:cBhvr>
                                      <p:to>
                                        <p:strVal val="visible"/>
                                      </p:to>
                                    </p:set>
                                  </p:childTnLst>
                                </p:cTn>
                              </p:par>
                              <p:par>
                                <p:cTn id="73" presetID="6" presetClass="emph" presetSubtype="0" accel="100000" autoRev="1" fill="hold" nodeType="withEffect">
                                  <p:stCondLst>
                                    <p:cond delay="0"/>
                                  </p:stCondLst>
                                  <p:childTnLst>
                                    <p:animScale>
                                      <p:cBhvr>
                                        <p:cTn id="74" dur="350" fill="hold"/>
                                        <p:tgtEl>
                                          <p:spTgt spid="88"/>
                                        </p:tgtEl>
                                      </p:cBhvr>
                                      <p:by x="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rgbClr val="6B6C6B"/>
            </a:gs>
            <a:gs pos="21000">
              <a:srgbClr val="545554"/>
            </a:gs>
          </a:gsLst>
          <a:path path="circle">
            <a:fillToRect l="100000" t="100000"/>
          </a:path>
        </a:gra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579A72E8-8F3B-49DF-99A5-F1B4684CD3C0}"/>
              </a:ext>
            </a:extLst>
          </p:cNvPr>
          <p:cNvGrpSpPr/>
          <p:nvPr/>
        </p:nvGrpSpPr>
        <p:grpSpPr>
          <a:xfrm>
            <a:off x="1794680" y="1702953"/>
            <a:ext cx="537660" cy="525164"/>
            <a:chOff x="2889522" y="2149398"/>
            <a:chExt cx="537660" cy="525164"/>
          </a:xfrm>
        </p:grpSpPr>
        <p:sp>
          <p:nvSpPr>
            <p:cNvPr id="73" name="Freeform: Shape 72">
              <a:extLst>
                <a:ext uri="{FF2B5EF4-FFF2-40B4-BE49-F238E27FC236}">
                  <a16:creationId xmlns:a16="http://schemas.microsoft.com/office/drawing/2014/main" id="{1D715934-90A8-4CC3-9A78-F2F5B2392808}"/>
                </a:ext>
              </a:extLst>
            </p:cNvPr>
            <p:cNvSpPr/>
            <p:nvPr/>
          </p:nvSpPr>
          <p:spPr>
            <a:xfrm flipH="1" flipV="1">
              <a:off x="2889522" y="2149398"/>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1" name="Picture 60">
              <a:extLst>
                <a:ext uri="{FF2B5EF4-FFF2-40B4-BE49-F238E27FC236}">
                  <a16:creationId xmlns:a16="http://schemas.microsoft.com/office/drawing/2014/main" id="{AC14FE76-D936-4D5C-A8A4-A201D248E6C9}"/>
                </a:ext>
              </a:extLst>
            </p:cNvPr>
            <p:cNvPicPr>
              <a:picLocks/>
            </p:cNvPicPr>
            <p:nvPr/>
          </p:nvPicPr>
          <p:blipFill>
            <a:blip r:embed="rId2"/>
            <a:stretch>
              <a:fillRect/>
            </a:stretch>
          </p:blipFill>
          <p:spPr>
            <a:xfrm>
              <a:off x="3020466" y="2203482"/>
              <a:ext cx="281394" cy="281394"/>
            </a:xfrm>
            <a:prstGeom prst="rect">
              <a:avLst/>
            </a:prstGeom>
          </p:spPr>
        </p:pic>
      </p:grpSp>
      <p:cxnSp>
        <p:nvCxnSpPr>
          <p:cNvPr id="64" name="Straight Arrow Connector 63">
            <a:extLst>
              <a:ext uri="{FF2B5EF4-FFF2-40B4-BE49-F238E27FC236}">
                <a16:creationId xmlns:a16="http://schemas.microsoft.com/office/drawing/2014/main" id="{9F8F509A-E240-407E-BBFC-B7DE9B5FC1FB}"/>
              </a:ext>
            </a:extLst>
          </p:cNvPr>
          <p:cNvCxnSpPr>
            <a:cxnSpLocks/>
          </p:cNvCxnSpPr>
          <p:nvPr/>
        </p:nvCxnSpPr>
        <p:spPr>
          <a:xfrm flipH="1">
            <a:off x="1106059" y="2325146"/>
            <a:ext cx="648023" cy="628894"/>
          </a:xfrm>
          <a:prstGeom prst="straightConnector1">
            <a:avLst/>
          </a:prstGeom>
          <a:ln>
            <a:solidFill>
              <a:schemeClr val="tx1">
                <a:alpha val="44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C702E24-01CB-4097-90E6-285526C63CB8}"/>
              </a:ext>
            </a:extLst>
          </p:cNvPr>
          <p:cNvCxnSpPr>
            <a:cxnSpLocks/>
          </p:cNvCxnSpPr>
          <p:nvPr/>
        </p:nvCxnSpPr>
        <p:spPr>
          <a:xfrm>
            <a:off x="1203874" y="3206082"/>
            <a:ext cx="1690105" cy="0"/>
          </a:xfrm>
          <a:prstGeom prst="straightConnector1">
            <a:avLst/>
          </a:prstGeom>
          <a:ln>
            <a:solidFill>
              <a:schemeClr val="tx1">
                <a:alpha val="44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9D2B4F8F-B921-4211-B0EF-C50A722B3307}"/>
              </a:ext>
            </a:extLst>
          </p:cNvPr>
          <p:cNvCxnSpPr>
            <a:cxnSpLocks/>
          </p:cNvCxnSpPr>
          <p:nvPr/>
        </p:nvCxnSpPr>
        <p:spPr>
          <a:xfrm flipH="1" flipV="1">
            <a:off x="1104852" y="3450145"/>
            <a:ext cx="719192" cy="657546"/>
          </a:xfrm>
          <a:prstGeom prst="straightConnector1">
            <a:avLst/>
          </a:prstGeom>
          <a:ln>
            <a:solidFill>
              <a:schemeClr val="tx1">
                <a:alpha val="44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783B5689-93FC-4E3B-950A-84BE5FEB003B}"/>
              </a:ext>
            </a:extLst>
          </p:cNvPr>
          <p:cNvCxnSpPr>
            <a:cxnSpLocks/>
          </p:cNvCxnSpPr>
          <p:nvPr/>
        </p:nvCxnSpPr>
        <p:spPr>
          <a:xfrm flipV="1">
            <a:off x="980414" y="2178355"/>
            <a:ext cx="692063" cy="689224"/>
          </a:xfrm>
          <a:prstGeom prst="straightConnector1">
            <a:avLst/>
          </a:prstGeom>
          <a:ln>
            <a:solidFill>
              <a:schemeClr val="tx1">
                <a:alpha val="44000"/>
              </a:schemeClr>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29D3CB71-9CA7-4D60-9C5E-341788C8EE5C}"/>
              </a:ext>
            </a:extLst>
          </p:cNvPr>
          <p:cNvCxnSpPr>
            <a:cxnSpLocks/>
          </p:cNvCxnSpPr>
          <p:nvPr/>
        </p:nvCxnSpPr>
        <p:spPr>
          <a:xfrm flipV="1">
            <a:off x="2339502" y="3496995"/>
            <a:ext cx="721511" cy="627532"/>
          </a:xfrm>
          <a:prstGeom prst="straightConnector1">
            <a:avLst/>
          </a:prstGeom>
          <a:ln>
            <a:solidFill>
              <a:schemeClr val="tx1">
                <a:alpha val="44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DD248290-0074-4492-A095-CEF4DDF4DBAF}"/>
              </a:ext>
            </a:extLst>
          </p:cNvPr>
          <p:cNvCxnSpPr>
            <a:cxnSpLocks/>
          </p:cNvCxnSpPr>
          <p:nvPr/>
        </p:nvCxnSpPr>
        <p:spPr>
          <a:xfrm flipH="1">
            <a:off x="2261654" y="3438728"/>
            <a:ext cx="680963" cy="595778"/>
          </a:xfrm>
          <a:prstGeom prst="straightConnector1">
            <a:avLst/>
          </a:prstGeom>
          <a:ln>
            <a:solidFill>
              <a:schemeClr val="tx1">
                <a:alpha val="44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62890D2-406B-40FC-B31C-DD4E680DDB1A}"/>
              </a:ext>
            </a:extLst>
          </p:cNvPr>
          <p:cNvSpPr txBox="1"/>
          <p:nvPr/>
        </p:nvSpPr>
        <p:spPr>
          <a:xfrm>
            <a:off x="278856" y="370305"/>
            <a:ext cx="3386682"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n-ea"/>
                <a:cs typeface="+mn-cs"/>
              </a:rPr>
              <a:t>File tickets and wait for every step</a:t>
            </a:r>
          </a:p>
        </p:txBody>
      </p:sp>
      <p:sp>
        <p:nvSpPr>
          <p:cNvPr id="9" name="Rectangle 8">
            <a:extLst>
              <a:ext uri="{FF2B5EF4-FFF2-40B4-BE49-F238E27FC236}">
                <a16:creationId xmlns:a16="http://schemas.microsoft.com/office/drawing/2014/main" id="{6BF2D6F5-D4AE-4748-81FF-058FFD066C55}"/>
              </a:ext>
            </a:extLst>
          </p:cNvPr>
          <p:cNvSpPr/>
          <p:nvPr/>
        </p:nvSpPr>
        <p:spPr>
          <a:xfrm flipH="1">
            <a:off x="4572000" y="-1"/>
            <a:ext cx="4572000" cy="5143501"/>
          </a:xfrm>
          <a:prstGeom prst="rect">
            <a:avLst/>
          </a:prstGeom>
          <a:gradFill flip="none" rotWithShape="1">
            <a:gsLst>
              <a:gs pos="0">
                <a:schemeClr val="accent2"/>
              </a:gs>
              <a:gs pos="89000">
                <a:schemeClr val="accent1"/>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TextBox 12">
            <a:extLst>
              <a:ext uri="{FF2B5EF4-FFF2-40B4-BE49-F238E27FC236}">
                <a16:creationId xmlns:a16="http://schemas.microsoft.com/office/drawing/2014/main" id="{A0543E3E-2D52-4E3E-ABCF-62C0385AD96F}"/>
              </a:ext>
            </a:extLst>
          </p:cNvPr>
          <p:cNvSpPr txBox="1"/>
          <p:nvPr/>
        </p:nvSpPr>
        <p:spPr>
          <a:xfrm>
            <a:off x="4788936" y="370305"/>
            <a:ext cx="4003372"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n-ea"/>
                <a:cs typeface="+mn-cs"/>
              </a:rPr>
              <a:t>Self service, </a:t>
            </a:r>
            <a:br>
              <a:rPr kumimoji="0" lang="en-US" sz="2800" b="1" i="0" u="none" strike="noStrike" kern="1200" cap="none" spc="0" normalizeH="0" baseline="0" noProof="0" dirty="0">
                <a:ln>
                  <a:noFill/>
                </a:ln>
                <a:solidFill>
                  <a:prstClr val="white"/>
                </a:solidFill>
                <a:effectLst/>
                <a:uLnTx/>
                <a:uFillTx/>
                <a:latin typeface="Arial"/>
                <a:ea typeface="+mn-ea"/>
                <a:cs typeface="+mn-cs"/>
              </a:rPr>
            </a:br>
            <a:r>
              <a:rPr kumimoji="0" lang="en-US" sz="2800" b="1" i="0" u="none" strike="noStrike" kern="1200" cap="none" spc="0" normalizeH="0" baseline="0" noProof="0" dirty="0">
                <a:ln>
                  <a:noFill/>
                </a:ln>
                <a:solidFill>
                  <a:prstClr val="white"/>
                </a:solidFill>
                <a:effectLst/>
                <a:uLnTx/>
                <a:uFillTx/>
                <a:latin typeface="Arial"/>
                <a:ea typeface="+mn-ea"/>
                <a:cs typeface="+mn-cs"/>
              </a:rPr>
              <a:t>on-demand, no delays</a:t>
            </a:r>
          </a:p>
        </p:txBody>
      </p:sp>
      <p:grpSp>
        <p:nvGrpSpPr>
          <p:cNvPr id="4" name="Group 3">
            <a:extLst>
              <a:ext uri="{FF2B5EF4-FFF2-40B4-BE49-F238E27FC236}">
                <a16:creationId xmlns:a16="http://schemas.microsoft.com/office/drawing/2014/main" id="{6F4C369C-F9C4-4A33-B719-597F123AB930}"/>
              </a:ext>
            </a:extLst>
          </p:cNvPr>
          <p:cNvGrpSpPr/>
          <p:nvPr/>
        </p:nvGrpSpPr>
        <p:grpSpPr>
          <a:xfrm>
            <a:off x="1794680" y="1702953"/>
            <a:ext cx="537660" cy="537069"/>
            <a:chOff x="1963986" y="1564864"/>
            <a:chExt cx="537660" cy="537069"/>
          </a:xfrm>
          <a:solidFill>
            <a:srgbClr val="626362"/>
          </a:solidFill>
        </p:grpSpPr>
        <p:sp>
          <p:nvSpPr>
            <p:cNvPr id="14" name="Freeform: Shape 13">
              <a:extLst>
                <a:ext uri="{FF2B5EF4-FFF2-40B4-BE49-F238E27FC236}">
                  <a16:creationId xmlns:a16="http://schemas.microsoft.com/office/drawing/2014/main" id="{6FA71FC2-DB41-495A-8AB4-E848034F2820}"/>
                </a:ext>
              </a:extLst>
            </p:cNvPr>
            <p:cNvSpPr/>
            <p:nvPr/>
          </p:nvSpPr>
          <p:spPr>
            <a:xfrm flipH="1" flipV="1">
              <a:off x="1963986" y="1576769"/>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TextBox 2">
              <a:extLst>
                <a:ext uri="{FF2B5EF4-FFF2-40B4-BE49-F238E27FC236}">
                  <a16:creationId xmlns:a16="http://schemas.microsoft.com/office/drawing/2014/main" id="{5658A47E-4D39-4971-A932-54A98F8A43A9}"/>
                </a:ext>
              </a:extLst>
            </p:cNvPr>
            <p:cNvSpPr txBox="1"/>
            <p:nvPr/>
          </p:nvSpPr>
          <p:spPr>
            <a:xfrm>
              <a:off x="2102011" y="1564864"/>
              <a:ext cx="26962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a:ea typeface="+mn-ea"/>
                  <a:cs typeface="+mn-cs"/>
                </a:rPr>
                <a:t>!</a:t>
              </a:r>
            </a:p>
          </p:txBody>
        </p:sp>
      </p:grpSp>
      <p:grpSp>
        <p:nvGrpSpPr>
          <p:cNvPr id="7" name="Group 6">
            <a:extLst>
              <a:ext uri="{FF2B5EF4-FFF2-40B4-BE49-F238E27FC236}">
                <a16:creationId xmlns:a16="http://schemas.microsoft.com/office/drawing/2014/main" id="{E29DF326-AC1D-4461-B8D8-6F55993288F7}"/>
              </a:ext>
            </a:extLst>
          </p:cNvPr>
          <p:cNvGrpSpPr/>
          <p:nvPr/>
        </p:nvGrpSpPr>
        <p:grpSpPr>
          <a:xfrm>
            <a:off x="674158" y="2956329"/>
            <a:ext cx="445658" cy="445658"/>
            <a:chOff x="633128" y="2062684"/>
            <a:chExt cx="445658" cy="445658"/>
          </a:xfrm>
        </p:grpSpPr>
        <p:sp>
          <p:nvSpPr>
            <p:cNvPr id="5" name="Oval 4">
              <a:extLst>
                <a:ext uri="{FF2B5EF4-FFF2-40B4-BE49-F238E27FC236}">
                  <a16:creationId xmlns:a16="http://schemas.microsoft.com/office/drawing/2014/main" id="{9DDF6337-0904-4459-9C60-42E62F378C37}"/>
                </a:ext>
              </a:extLst>
            </p:cNvPr>
            <p:cNvSpPr/>
            <p:nvPr/>
          </p:nvSpPr>
          <p:spPr>
            <a:xfrm>
              <a:off x="633128" y="2062684"/>
              <a:ext cx="445658" cy="445658"/>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 name="Picture 5">
              <a:extLst>
                <a:ext uri="{FF2B5EF4-FFF2-40B4-BE49-F238E27FC236}">
                  <a16:creationId xmlns:a16="http://schemas.microsoft.com/office/drawing/2014/main" id="{B2B69E33-BABA-44E3-B248-787BB96B470C}"/>
                </a:ext>
              </a:extLst>
            </p:cNvPr>
            <p:cNvPicPr>
              <a:picLocks/>
            </p:cNvPicPr>
            <p:nvPr/>
          </p:nvPicPr>
          <p:blipFill rotWithShape="1">
            <a:blip r:embed="rId3"/>
            <a:srcRect l="13294" t="3626" r="11266" b="20935"/>
            <a:stretch/>
          </p:blipFill>
          <p:spPr>
            <a:xfrm>
              <a:off x="650220" y="2133106"/>
              <a:ext cx="418341" cy="370475"/>
            </a:xfrm>
            <a:prstGeom prst="ellipse">
              <a:avLst/>
            </a:prstGeom>
          </p:spPr>
        </p:pic>
      </p:grpSp>
      <p:cxnSp>
        <p:nvCxnSpPr>
          <p:cNvPr id="15" name="Straight Arrow Connector 14">
            <a:extLst>
              <a:ext uri="{FF2B5EF4-FFF2-40B4-BE49-F238E27FC236}">
                <a16:creationId xmlns:a16="http://schemas.microsoft.com/office/drawing/2014/main" id="{9909917B-A8F0-401F-82D2-0E2B3EB77CE5}"/>
              </a:ext>
            </a:extLst>
          </p:cNvPr>
          <p:cNvCxnSpPr>
            <a:cxnSpLocks/>
          </p:cNvCxnSpPr>
          <p:nvPr/>
        </p:nvCxnSpPr>
        <p:spPr>
          <a:xfrm flipH="1">
            <a:off x="1106059" y="2325146"/>
            <a:ext cx="648023" cy="62889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2062B59-2E9D-4D74-9A95-443694E02E83}"/>
              </a:ext>
            </a:extLst>
          </p:cNvPr>
          <p:cNvCxnSpPr>
            <a:cxnSpLocks/>
          </p:cNvCxnSpPr>
          <p:nvPr/>
        </p:nvCxnSpPr>
        <p:spPr>
          <a:xfrm>
            <a:off x="1203874" y="3206082"/>
            <a:ext cx="963129" cy="0"/>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7A568411-558D-43B5-8A31-4C8497DB4A65}"/>
              </a:ext>
            </a:extLst>
          </p:cNvPr>
          <p:cNvGrpSpPr/>
          <p:nvPr/>
        </p:nvGrpSpPr>
        <p:grpSpPr>
          <a:xfrm>
            <a:off x="1840681" y="4066944"/>
            <a:ext cx="445658" cy="445658"/>
            <a:chOff x="1840681" y="3969408"/>
            <a:chExt cx="445658" cy="445658"/>
          </a:xfrm>
        </p:grpSpPr>
        <p:sp>
          <p:nvSpPr>
            <p:cNvPr id="24" name="Oval 23">
              <a:extLst>
                <a:ext uri="{FF2B5EF4-FFF2-40B4-BE49-F238E27FC236}">
                  <a16:creationId xmlns:a16="http://schemas.microsoft.com/office/drawing/2014/main" id="{8A909F24-CBE0-40C0-B1AD-6AA363878B45}"/>
                </a:ext>
              </a:extLst>
            </p:cNvPr>
            <p:cNvSpPr/>
            <p:nvPr/>
          </p:nvSpPr>
          <p:spPr>
            <a:xfrm>
              <a:off x="1840681" y="3969408"/>
              <a:ext cx="445658" cy="445658"/>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43" name="Picture 42">
              <a:extLst>
                <a:ext uri="{FF2B5EF4-FFF2-40B4-BE49-F238E27FC236}">
                  <a16:creationId xmlns:a16="http://schemas.microsoft.com/office/drawing/2014/main" id="{88542E46-884E-4F61-99CB-34555D136714}"/>
                </a:ext>
              </a:extLst>
            </p:cNvPr>
            <p:cNvPicPr>
              <a:picLocks/>
            </p:cNvPicPr>
            <p:nvPr/>
          </p:nvPicPr>
          <p:blipFill rotWithShape="1">
            <a:blip r:embed="rId4"/>
            <a:srcRect l="7007" r="7775" b="14782"/>
            <a:stretch/>
          </p:blipFill>
          <p:spPr>
            <a:xfrm>
              <a:off x="1848020" y="4051109"/>
              <a:ext cx="418930" cy="360868"/>
            </a:xfrm>
            <a:prstGeom prst="ellipse">
              <a:avLst/>
            </a:prstGeom>
          </p:spPr>
        </p:pic>
      </p:grpSp>
      <p:grpSp>
        <p:nvGrpSpPr>
          <p:cNvPr id="44" name="Group 43">
            <a:extLst>
              <a:ext uri="{FF2B5EF4-FFF2-40B4-BE49-F238E27FC236}">
                <a16:creationId xmlns:a16="http://schemas.microsoft.com/office/drawing/2014/main" id="{6CBDFD1A-4BA8-4062-9AD3-7E4681CFEF73}"/>
              </a:ext>
            </a:extLst>
          </p:cNvPr>
          <p:cNvGrpSpPr/>
          <p:nvPr/>
        </p:nvGrpSpPr>
        <p:grpSpPr>
          <a:xfrm>
            <a:off x="3007204" y="2956329"/>
            <a:ext cx="445658" cy="445658"/>
            <a:chOff x="3007204" y="2858793"/>
            <a:chExt cx="445658" cy="445658"/>
          </a:xfrm>
        </p:grpSpPr>
        <p:sp>
          <p:nvSpPr>
            <p:cNvPr id="21" name="Oval 20">
              <a:extLst>
                <a:ext uri="{FF2B5EF4-FFF2-40B4-BE49-F238E27FC236}">
                  <a16:creationId xmlns:a16="http://schemas.microsoft.com/office/drawing/2014/main" id="{8CBD7B8C-CD16-4F6B-A5BF-7AF14DC1DCBD}"/>
                </a:ext>
              </a:extLst>
            </p:cNvPr>
            <p:cNvSpPr/>
            <p:nvPr/>
          </p:nvSpPr>
          <p:spPr>
            <a:xfrm>
              <a:off x="3007204" y="2858793"/>
              <a:ext cx="445658" cy="445658"/>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51" name="Picture 50">
              <a:extLst>
                <a:ext uri="{FF2B5EF4-FFF2-40B4-BE49-F238E27FC236}">
                  <a16:creationId xmlns:a16="http://schemas.microsoft.com/office/drawing/2014/main" id="{FBD9203F-C487-4041-9DDF-FEDA27229A17}"/>
                </a:ext>
              </a:extLst>
            </p:cNvPr>
            <p:cNvPicPr>
              <a:picLocks/>
            </p:cNvPicPr>
            <p:nvPr/>
          </p:nvPicPr>
          <p:blipFill rotWithShape="1">
            <a:blip r:embed="rId4"/>
            <a:srcRect l="7007" r="7775" b="14782"/>
            <a:stretch/>
          </p:blipFill>
          <p:spPr>
            <a:xfrm>
              <a:off x="3011772" y="2943453"/>
              <a:ext cx="418930" cy="360868"/>
            </a:xfrm>
            <a:prstGeom prst="ellipse">
              <a:avLst/>
            </a:prstGeom>
          </p:spPr>
        </p:pic>
      </p:grpSp>
      <p:sp>
        <p:nvSpPr>
          <p:cNvPr id="2" name="Oval 1">
            <a:extLst>
              <a:ext uri="{FF2B5EF4-FFF2-40B4-BE49-F238E27FC236}">
                <a16:creationId xmlns:a16="http://schemas.microsoft.com/office/drawing/2014/main" id="{BE5FF511-03BA-417A-BDF4-A2C6CF0CFD88}"/>
              </a:ext>
            </a:extLst>
          </p:cNvPr>
          <p:cNvSpPr/>
          <p:nvPr/>
        </p:nvSpPr>
        <p:spPr>
          <a:xfrm>
            <a:off x="4102183" y="2101933"/>
            <a:ext cx="939634" cy="939634"/>
          </a:xfrm>
          <a:prstGeom prst="ellipse">
            <a:avLst/>
          </a:prstGeom>
          <a:gradFill>
            <a:gsLst>
              <a:gs pos="71000">
                <a:schemeClr val="accent2"/>
              </a:gs>
              <a:gs pos="0">
                <a:schemeClr val="accent1"/>
              </a:gs>
            </a:gsLst>
            <a:path path="circle">
              <a:fillToRect l="100000" t="100000"/>
            </a:path>
          </a:gradFill>
          <a:ln w="38100">
            <a:solidFill>
              <a:srgbClr val="4D4F5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VS</a:t>
            </a:r>
          </a:p>
        </p:txBody>
      </p:sp>
      <p:sp>
        <p:nvSpPr>
          <p:cNvPr id="16" name="Hexagon 15">
            <a:extLst>
              <a:ext uri="{FF2B5EF4-FFF2-40B4-BE49-F238E27FC236}">
                <a16:creationId xmlns:a16="http://schemas.microsoft.com/office/drawing/2014/main" id="{58D1BE90-AAC7-42B0-8BB8-D303D6005BAB}"/>
              </a:ext>
            </a:extLst>
          </p:cNvPr>
          <p:cNvSpPr/>
          <p:nvPr/>
        </p:nvSpPr>
        <p:spPr>
          <a:xfrm>
            <a:off x="1885113" y="2988368"/>
            <a:ext cx="471176" cy="406186"/>
          </a:xfrm>
          <a:prstGeom prst="hexagon">
            <a:avLst/>
          </a:prstGeom>
          <a:solidFill>
            <a:srgbClr val="E84A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3F51959A-C595-4613-8909-A547B20770C3}"/>
              </a:ext>
            </a:extLst>
          </p:cNvPr>
          <p:cNvGrpSpPr/>
          <p:nvPr/>
        </p:nvGrpSpPr>
        <p:grpSpPr>
          <a:xfrm>
            <a:off x="6402370" y="1702953"/>
            <a:ext cx="537660" cy="525164"/>
            <a:chOff x="2889522" y="2149398"/>
            <a:chExt cx="537660" cy="525164"/>
          </a:xfrm>
        </p:grpSpPr>
        <p:sp>
          <p:nvSpPr>
            <p:cNvPr id="70" name="Freeform: Shape 69">
              <a:extLst>
                <a:ext uri="{FF2B5EF4-FFF2-40B4-BE49-F238E27FC236}">
                  <a16:creationId xmlns:a16="http://schemas.microsoft.com/office/drawing/2014/main" id="{E007919A-3020-4932-8B6E-93402AE7F409}"/>
                </a:ext>
              </a:extLst>
            </p:cNvPr>
            <p:cNvSpPr/>
            <p:nvPr/>
          </p:nvSpPr>
          <p:spPr>
            <a:xfrm flipH="1" flipV="1">
              <a:off x="2889522" y="2149398"/>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1" name="Picture 70">
              <a:extLst>
                <a:ext uri="{FF2B5EF4-FFF2-40B4-BE49-F238E27FC236}">
                  <a16:creationId xmlns:a16="http://schemas.microsoft.com/office/drawing/2014/main" id="{12304558-08D9-40BE-B9D2-77D433AB8C11}"/>
                </a:ext>
              </a:extLst>
            </p:cNvPr>
            <p:cNvPicPr>
              <a:picLocks/>
            </p:cNvPicPr>
            <p:nvPr/>
          </p:nvPicPr>
          <p:blipFill>
            <a:blip r:embed="rId2"/>
            <a:stretch>
              <a:fillRect/>
            </a:stretch>
          </p:blipFill>
          <p:spPr>
            <a:xfrm>
              <a:off x="3020466" y="2203482"/>
              <a:ext cx="281394" cy="281394"/>
            </a:xfrm>
            <a:prstGeom prst="rect">
              <a:avLst/>
            </a:prstGeom>
          </p:spPr>
        </p:pic>
      </p:grpSp>
      <p:grpSp>
        <p:nvGrpSpPr>
          <p:cNvPr id="72" name="Group 71">
            <a:extLst>
              <a:ext uri="{FF2B5EF4-FFF2-40B4-BE49-F238E27FC236}">
                <a16:creationId xmlns:a16="http://schemas.microsoft.com/office/drawing/2014/main" id="{185245A2-726C-4A67-B22E-13D6A06FCF4C}"/>
              </a:ext>
            </a:extLst>
          </p:cNvPr>
          <p:cNvGrpSpPr/>
          <p:nvPr/>
        </p:nvGrpSpPr>
        <p:grpSpPr>
          <a:xfrm>
            <a:off x="6402370" y="1685862"/>
            <a:ext cx="537660" cy="537069"/>
            <a:chOff x="1963986" y="1564864"/>
            <a:chExt cx="537660" cy="537069"/>
          </a:xfrm>
          <a:solidFill>
            <a:srgbClr val="626362"/>
          </a:solidFill>
        </p:grpSpPr>
        <p:sp>
          <p:nvSpPr>
            <p:cNvPr id="74" name="Freeform: Shape 73">
              <a:extLst>
                <a:ext uri="{FF2B5EF4-FFF2-40B4-BE49-F238E27FC236}">
                  <a16:creationId xmlns:a16="http://schemas.microsoft.com/office/drawing/2014/main" id="{A7954846-D766-44B3-827D-994DB3361155}"/>
                </a:ext>
              </a:extLst>
            </p:cNvPr>
            <p:cNvSpPr/>
            <p:nvPr/>
          </p:nvSpPr>
          <p:spPr>
            <a:xfrm flipH="1" flipV="1">
              <a:off x="1963986" y="1576769"/>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a:extLst>
                <a:ext uri="{FF2B5EF4-FFF2-40B4-BE49-F238E27FC236}">
                  <a16:creationId xmlns:a16="http://schemas.microsoft.com/office/drawing/2014/main" id="{E2765F6D-EBB9-4FC2-BDCB-72EB01512DCE}"/>
                </a:ext>
              </a:extLst>
            </p:cNvPr>
            <p:cNvSpPr txBox="1"/>
            <p:nvPr/>
          </p:nvSpPr>
          <p:spPr>
            <a:xfrm>
              <a:off x="2102011" y="1564864"/>
              <a:ext cx="26962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a:ea typeface="+mn-ea"/>
                  <a:cs typeface="+mn-cs"/>
                </a:rPr>
                <a:t>!</a:t>
              </a:r>
            </a:p>
          </p:txBody>
        </p:sp>
      </p:grpSp>
      <p:grpSp>
        <p:nvGrpSpPr>
          <p:cNvPr id="76" name="Group 75">
            <a:extLst>
              <a:ext uri="{FF2B5EF4-FFF2-40B4-BE49-F238E27FC236}">
                <a16:creationId xmlns:a16="http://schemas.microsoft.com/office/drawing/2014/main" id="{0F03817A-B8A9-4418-A4AE-DB573B0FE23B}"/>
              </a:ext>
            </a:extLst>
          </p:cNvPr>
          <p:cNvGrpSpPr/>
          <p:nvPr/>
        </p:nvGrpSpPr>
        <p:grpSpPr>
          <a:xfrm>
            <a:off x="6367083" y="3569405"/>
            <a:ext cx="572947" cy="572947"/>
            <a:chOff x="6367083" y="3372852"/>
            <a:chExt cx="572947" cy="572947"/>
          </a:xfrm>
        </p:grpSpPr>
        <p:sp>
          <p:nvSpPr>
            <p:cNvPr id="77" name="Oval 76">
              <a:extLst>
                <a:ext uri="{FF2B5EF4-FFF2-40B4-BE49-F238E27FC236}">
                  <a16:creationId xmlns:a16="http://schemas.microsoft.com/office/drawing/2014/main" id="{4DE3ECA4-B3DC-47E3-8EBE-18A2A0E71997}"/>
                </a:ext>
              </a:extLst>
            </p:cNvPr>
            <p:cNvSpPr/>
            <p:nvPr/>
          </p:nvSpPr>
          <p:spPr>
            <a:xfrm>
              <a:off x="6367083" y="3372852"/>
              <a:ext cx="572947" cy="572947"/>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8" name="Picture 77">
              <a:extLst>
                <a:ext uri="{FF2B5EF4-FFF2-40B4-BE49-F238E27FC236}">
                  <a16:creationId xmlns:a16="http://schemas.microsoft.com/office/drawing/2014/main" id="{E09E2F2D-2E85-4DC4-9A06-0891AB20522F}"/>
                </a:ext>
              </a:extLst>
            </p:cNvPr>
            <p:cNvPicPr>
              <a:picLocks/>
            </p:cNvPicPr>
            <p:nvPr/>
          </p:nvPicPr>
          <p:blipFill>
            <a:blip r:embed="rId5"/>
            <a:stretch>
              <a:fillRect/>
            </a:stretch>
          </p:blipFill>
          <p:spPr>
            <a:xfrm>
              <a:off x="6484096" y="3497733"/>
              <a:ext cx="322237" cy="322237"/>
            </a:xfrm>
            <a:prstGeom prst="rect">
              <a:avLst/>
            </a:prstGeom>
          </p:spPr>
        </p:pic>
      </p:grpSp>
      <p:cxnSp>
        <p:nvCxnSpPr>
          <p:cNvPr id="79" name="Straight Arrow Connector 78">
            <a:extLst>
              <a:ext uri="{FF2B5EF4-FFF2-40B4-BE49-F238E27FC236}">
                <a16:creationId xmlns:a16="http://schemas.microsoft.com/office/drawing/2014/main" id="{7F5790B9-9852-432A-8F7C-C7C9162322BD}"/>
              </a:ext>
            </a:extLst>
          </p:cNvPr>
          <p:cNvCxnSpPr/>
          <p:nvPr/>
        </p:nvCxnSpPr>
        <p:spPr>
          <a:xfrm>
            <a:off x="6651640" y="2391022"/>
            <a:ext cx="0" cy="104770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EA4F1BAC-9079-4E9F-82E0-403FDF289ABB}"/>
              </a:ext>
            </a:extLst>
          </p:cNvPr>
          <p:cNvCxnSpPr>
            <a:cxnSpLocks/>
          </p:cNvCxnSpPr>
          <p:nvPr/>
        </p:nvCxnSpPr>
        <p:spPr>
          <a:xfrm flipV="1">
            <a:off x="6651640" y="2391022"/>
            <a:ext cx="0" cy="104770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B1DCF054-30F0-4C17-9C29-87401C0B8F82}"/>
              </a:ext>
            </a:extLst>
          </p:cNvPr>
          <p:cNvGrpSpPr/>
          <p:nvPr/>
        </p:nvGrpSpPr>
        <p:grpSpPr>
          <a:xfrm>
            <a:off x="6402370" y="1702953"/>
            <a:ext cx="537660" cy="525164"/>
            <a:chOff x="2889522" y="2149398"/>
            <a:chExt cx="537660" cy="525164"/>
          </a:xfrm>
        </p:grpSpPr>
        <p:sp>
          <p:nvSpPr>
            <p:cNvPr id="89" name="Freeform: Shape 88">
              <a:extLst>
                <a:ext uri="{FF2B5EF4-FFF2-40B4-BE49-F238E27FC236}">
                  <a16:creationId xmlns:a16="http://schemas.microsoft.com/office/drawing/2014/main" id="{0087C655-870A-41F9-A445-B3B3A514FADE}"/>
                </a:ext>
              </a:extLst>
            </p:cNvPr>
            <p:cNvSpPr/>
            <p:nvPr/>
          </p:nvSpPr>
          <p:spPr>
            <a:xfrm flipH="1" flipV="1">
              <a:off x="2889522" y="2149398"/>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solidFill>
              <a:schemeClr val="accent4"/>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90" name="Picture 89">
              <a:extLst>
                <a:ext uri="{FF2B5EF4-FFF2-40B4-BE49-F238E27FC236}">
                  <a16:creationId xmlns:a16="http://schemas.microsoft.com/office/drawing/2014/main" id="{41A7E548-6609-4AF3-BEA1-CCEE1A0C0DD6}"/>
                </a:ext>
              </a:extLst>
            </p:cNvPr>
            <p:cNvPicPr>
              <a:picLocks/>
            </p:cNvPicPr>
            <p:nvPr/>
          </p:nvPicPr>
          <p:blipFill>
            <a:blip r:embed="rId2"/>
            <a:stretch>
              <a:fillRect/>
            </a:stretch>
          </p:blipFill>
          <p:spPr>
            <a:xfrm>
              <a:off x="3020466" y="2203482"/>
              <a:ext cx="281394" cy="281394"/>
            </a:xfrm>
            <a:prstGeom prst="rect">
              <a:avLst/>
            </a:prstGeom>
          </p:spPr>
        </p:pic>
      </p:grpSp>
      <p:grpSp>
        <p:nvGrpSpPr>
          <p:cNvPr id="91" name="Group 90">
            <a:extLst>
              <a:ext uri="{FF2B5EF4-FFF2-40B4-BE49-F238E27FC236}">
                <a16:creationId xmlns:a16="http://schemas.microsoft.com/office/drawing/2014/main" id="{D1540192-C4F0-4A6C-8BD1-1F6ECC126700}"/>
              </a:ext>
            </a:extLst>
          </p:cNvPr>
          <p:cNvGrpSpPr/>
          <p:nvPr/>
        </p:nvGrpSpPr>
        <p:grpSpPr>
          <a:xfrm>
            <a:off x="6402370" y="1685862"/>
            <a:ext cx="537660" cy="537069"/>
            <a:chOff x="1963986" y="1564864"/>
            <a:chExt cx="537660" cy="537069"/>
          </a:xfrm>
          <a:solidFill>
            <a:srgbClr val="626362"/>
          </a:solidFill>
        </p:grpSpPr>
        <p:sp>
          <p:nvSpPr>
            <p:cNvPr id="92" name="Freeform: Shape 91">
              <a:extLst>
                <a:ext uri="{FF2B5EF4-FFF2-40B4-BE49-F238E27FC236}">
                  <a16:creationId xmlns:a16="http://schemas.microsoft.com/office/drawing/2014/main" id="{1409E15E-D7FC-406C-B322-469C6F0C3DD0}"/>
                </a:ext>
              </a:extLst>
            </p:cNvPr>
            <p:cNvSpPr/>
            <p:nvPr/>
          </p:nvSpPr>
          <p:spPr>
            <a:xfrm flipH="1" flipV="1">
              <a:off x="1963986" y="1576769"/>
              <a:ext cx="537660" cy="525164"/>
            </a:xfrm>
            <a:custGeom>
              <a:avLst/>
              <a:gdLst>
                <a:gd name="connsiteX0" fmla="*/ 67735 w 572654"/>
                <a:gd name="connsiteY0" fmla="*/ 559345 h 559345"/>
                <a:gd name="connsiteX1" fmla="*/ 504919 w 572654"/>
                <a:gd name="connsiteY1" fmla="*/ 559345 h 559345"/>
                <a:gd name="connsiteX2" fmla="*/ 572654 w 572654"/>
                <a:gd name="connsiteY2" fmla="*/ 491610 h 559345"/>
                <a:gd name="connsiteX3" fmla="*/ 572654 w 572654"/>
                <a:gd name="connsiteY3" fmla="*/ 220680 h 559345"/>
                <a:gd name="connsiteX4" fmla="*/ 504919 w 572654"/>
                <a:gd name="connsiteY4" fmla="*/ 152945 h 559345"/>
                <a:gd name="connsiteX5" fmla="*/ 447345 w 572654"/>
                <a:gd name="connsiteY5" fmla="*/ 152945 h 559345"/>
                <a:gd name="connsiteX6" fmla="*/ 301548 w 572654"/>
                <a:gd name="connsiteY6" fmla="*/ 0 h 559345"/>
                <a:gd name="connsiteX7" fmla="*/ 269929 w 572654"/>
                <a:gd name="connsiteY7" fmla="*/ 152945 h 559345"/>
                <a:gd name="connsiteX8" fmla="*/ 67735 w 572654"/>
                <a:gd name="connsiteY8" fmla="*/ 152945 h 559345"/>
                <a:gd name="connsiteX9" fmla="*/ 0 w 572654"/>
                <a:gd name="connsiteY9" fmla="*/ 220680 h 559345"/>
                <a:gd name="connsiteX10" fmla="*/ 0 w 572654"/>
                <a:gd name="connsiteY10" fmla="*/ 491610 h 559345"/>
                <a:gd name="connsiteX11" fmla="*/ 67735 w 572654"/>
                <a:gd name="connsiteY11" fmla="*/ 559345 h 5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654" h="559345">
                  <a:moveTo>
                    <a:pt x="67735" y="559345"/>
                  </a:moveTo>
                  <a:lnTo>
                    <a:pt x="504919" y="559345"/>
                  </a:lnTo>
                  <a:cubicBezTo>
                    <a:pt x="542328" y="559345"/>
                    <a:pt x="572654" y="529019"/>
                    <a:pt x="572654" y="491610"/>
                  </a:cubicBezTo>
                  <a:lnTo>
                    <a:pt x="572654" y="220680"/>
                  </a:lnTo>
                  <a:cubicBezTo>
                    <a:pt x="572654" y="183271"/>
                    <a:pt x="542328" y="152945"/>
                    <a:pt x="504919" y="152945"/>
                  </a:cubicBezTo>
                  <a:lnTo>
                    <a:pt x="447345" y="152945"/>
                  </a:lnTo>
                  <a:lnTo>
                    <a:pt x="301548" y="0"/>
                  </a:lnTo>
                  <a:lnTo>
                    <a:pt x="269929" y="152945"/>
                  </a:lnTo>
                  <a:lnTo>
                    <a:pt x="67735" y="152945"/>
                  </a:lnTo>
                  <a:cubicBezTo>
                    <a:pt x="30326" y="152945"/>
                    <a:pt x="0" y="183271"/>
                    <a:pt x="0" y="220680"/>
                  </a:cubicBezTo>
                  <a:lnTo>
                    <a:pt x="0" y="491610"/>
                  </a:lnTo>
                  <a:cubicBezTo>
                    <a:pt x="0" y="529019"/>
                    <a:pt x="30326" y="559345"/>
                    <a:pt x="67735" y="559345"/>
                  </a:cubicBezTo>
                  <a:close/>
                </a:path>
              </a:pathLst>
            </a:cu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3" name="TextBox 92">
              <a:extLst>
                <a:ext uri="{FF2B5EF4-FFF2-40B4-BE49-F238E27FC236}">
                  <a16:creationId xmlns:a16="http://schemas.microsoft.com/office/drawing/2014/main" id="{9FF3B664-55C6-4057-9114-7ED8B4DECDFF}"/>
                </a:ext>
              </a:extLst>
            </p:cNvPr>
            <p:cNvSpPr txBox="1"/>
            <p:nvPr/>
          </p:nvSpPr>
          <p:spPr>
            <a:xfrm>
              <a:off x="2102011" y="1564864"/>
              <a:ext cx="26962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a:ea typeface="+mn-ea"/>
                  <a:cs typeface="+mn-cs"/>
                </a:rPr>
                <a:t>!</a:t>
              </a:r>
            </a:p>
          </p:txBody>
        </p:sp>
      </p:grpSp>
      <p:cxnSp>
        <p:nvCxnSpPr>
          <p:cNvPr id="94" name="Straight Arrow Connector 93">
            <a:extLst>
              <a:ext uri="{FF2B5EF4-FFF2-40B4-BE49-F238E27FC236}">
                <a16:creationId xmlns:a16="http://schemas.microsoft.com/office/drawing/2014/main" id="{A97E2A30-20B9-4D93-8390-ADB23DC3A718}"/>
              </a:ext>
            </a:extLst>
          </p:cNvPr>
          <p:cNvCxnSpPr/>
          <p:nvPr/>
        </p:nvCxnSpPr>
        <p:spPr>
          <a:xfrm>
            <a:off x="6651640" y="2391022"/>
            <a:ext cx="0" cy="104770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036D43F2-6583-4C7A-A2D4-89F9684D37B5}"/>
              </a:ext>
            </a:extLst>
          </p:cNvPr>
          <p:cNvCxnSpPr>
            <a:cxnSpLocks/>
          </p:cNvCxnSpPr>
          <p:nvPr/>
        </p:nvCxnSpPr>
        <p:spPr>
          <a:xfrm flipV="1">
            <a:off x="6651640" y="2391022"/>
            <a:ext cx="0" cy="104770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id="{860D05B9-0049-497B-A302-F3F7E717039D}"/>
              </a:ext>
            </a:extLst>
          </p:cNvPr>
          <p:cNvSpPr/>
          <p:nvPr/>
        </p:nvSpPr>
        <p:spPr>
          <a:xfrm flipH="1">
            <a:off x="1588" y="-1"/>
            <a:ext cx="4570412" cy="5143501"/>
          </a:xfrm>
          <a:prstGeom prst="rect">
            <a:avLst/>
          </a:prstGeom>
          <a:solidFill>
            <a:schemeClr val="accent6">
              <a:lumMod val="50000"/>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9" name="Mask_right">
            <a:extLst>
              <a:ext uri="{FF2B5EF4-FFF2-40B4-BE49-F238E27FC236}">
                <a16:creationId xmlns:a16="http://schemas.microsoft.com/office/drawing/2014/main" id="{119932D7-37F6-4322-9B6A-679947249E7A}"/>
              </a:ext>
            </a:extLst>
          </p:cNvPr>
          <p:cNvSpPr/>
          <p:nvPr/>
        </p:nvSpPr>
        <p:spPr>
          <a:xfrm flipH="1">
            <a:off x="4572000" y="1588"/>
            <a:ext cx="4596006" cy="5141912"/>
          </a:xfrm>
          <a:prstGeom prst="rect">
            <a:avLst/>
          </a:prstGeom>
          <a:gradFill>
            <a:gsLst>
              <a:gs pos="100000">
                <a:schemeClr val="accent2"/>
              </a:gs>
              <a:gs pos="21000">
                <a:schemeClr val="accent1"/>
              </a:gs>
            </a:gsLst>
            <a:path path="circle">
              <a:fillToRect l="100000" t="100000"/>
            </a:path>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00" name="Group 99">
            <a:extLst>
              <a:ext uri="{FF2B5EF4-FFF2-40B4-BE49-F238E27FC236}">
                <a16:creationId xmlns:a16="http://schemas.microsoft.com/office/drawing/2014/main" id="{4F7B7F1B-874D-442E-B65B-E1CFE121CACE}"/>
              </a:ext>
            </a:extLst>
          </p:cNvPr>
          <p:cNvGrpSpPr/>
          <p:nvPr/>
        </p:nvGrpSpPr>
        <p:grpSpPr>
          <a:xfrm>
            <a:off x="413327" y="1924785"/>
            <a:ext cx="8378980" cy="1384995"/>
            <a:chOff x="413327" y="1924785"/>
            <a:chExt cx="8378980" cy="1384995"/>
          </a:xfrm>
        </p:grpSpPr>
        <p:sp>
          <p:nvSpPr>
            <p:cNvPr id="101" name="TextBox 100">
              <a:extLst>
                <a:ext uri="{FF2B5EF4-FFF2-40B4-BE49-F238E27FC236}">
                  <a16:creationId xmlns:a16="http://schemas.microsoft.com/office/drawing/2014/main" id="{22AD5C89-4C31-404C-A4D4-9FEAB8D9A17C}"/>
                </a:ext>
              </a:extLst>
            </p:cNvPr>
            <p:cNvSpPr txBox="1"/>
            <p:nvPr/>
          </p:nvSpPr>
          <p:spPr>
            <a:xfrm>
              <a:off x="413327" y="1924785"/>
              <a:ext cx="3461398"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n-ea"/>
                  <a:cs typeface="+mn-cs"/>
                </a:rPr>
                <a:t>Deploy by filing a  ticket and waiting weeks or months</a:t>
              </a:r>
            </a:p>
          </p:txBody>
        </p:sp>
        <p:sp>
          <p:nvSpPr>
            <p:cNvPr id="102" name="TextBox 101">
              <a:extLst>
                <a:ext uri="{FF2B5EF4-FFF2-40B4-BE49-F238E27FC236}">
                  <a16:creationId xmlns:a16="http://schemas.microsoft.com/office/drawing/2014/main" id="{2A12EB63-7DBB-4957-961E-A52F4994AAA4}"/>
                </a:ext>
              </a:extLst>
            </p:cNvPr>
            <p:cNvSpPr txBox="1"/>
            <p:nvPr/>
          </p:nvSpPr>
          <p:spPr>
            <a:xfrm>
              <a:off x="4923406" y="1924785"/>
              <a:ext cx="3868901"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n-ea"/>
                  <a:cs typeface="+mn-cs"/>
                </a:rPr>
                <a:t>Deploy by making an API call self service within minutes </a:t>
              </a:r>
            </a:p>
          </p:txBody>
        </p:sp>
      </p:grpSp>
    </p:spTree>
    <p:extLst>
      <p:ext uri="{BB962C8B-B14F-4D97-AF65-F5344CB8AC3E}">
        <p14:creationId xmlns:p14="http://schemas.microsoft.com/office/powerpoint/2010/main" val="109637406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21000">
              <a:schemeClr val="accent2"/>
            </a:gs>
          </a:gsLst>
          <a:path path="circle">
            <a:fillToRect l="100000" t="100000"/>
          </a:path>
        </a:gradFill>
        <a:effectLst/>
      </p:bgPr>
    </p:bg>
    <p:spTree>
      <p:nvGrpSpPr>
        <p:cNvPr id="1" name=""/>
        <p:cNvGrpSpPr/>
        <p:nvPr/>
      </p:nvGrpSpPr>
      <p:grpSpPr>
        <a:xfrm>
          <a:off x="0" y="0"/>
          <a:ext cx="0" cy="0"/>
          <a:chOff x="0" y="0"/>
          <a:chExt cx="0" cy="0"/>
        </a:xfrm>
      </p:grpSpPr>
      <p:sp>
        <p:nvSpPr>
          <p:cNvPr id="520" name="Freeform: Shape 519">
            <a:extLst>
              <a:ext uri="{FF2B5EF4-FFF2-40B4-BE49-F238E27FC236}">
                <a16:creationId xmlns:a16="http://schemas.microsoft.com/office/drawing/2014/main" id="{84829719-C8B1-41C2-BD50-87CE8BC780D6}"/>
              </a:ext>
            </a:extLst>
          </p:cNvPr>
          <p:cNvSpPr/>
          <p:nvPr/>
        </p:nvSpPr>
        <p:spPr>
          <a:xfrm>
            <a:off x="1290065" y="1803983"/>
            <a:ext cx="1519237" cy="962058"/>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1961">
                <a:schemeClr val="tx1">
                  <a:alpha val="35000"/>
                </a:schemeClr>
              </a:gs>
              <a:gs pos="100000">
                <a:schemeClr val="tx1">
                  <a:alpha val="16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21" name="Straight Connector 520">
            <a:extLst>
              <a:ext uri="{FF2B5EF4-FFF2-40B4-BE49-F238E27FC236}">
                <a16:creationId xmlns:a16="http://schemas.microsoft.com/office/drawing/2014/main" id="{6ABAD6AF-D3C5-4915-AEB2-10B1E7AC77DF}"/>
              </a:ext>
            </a:extLst>
          </p:cNvPr>
          <p:cNvCxnSpPr>
            <a:cxnSpLocks/>
            <a:stCxn id="520" idx="19"/>
            <a:endCxn id="522" idx="2"/>
          </p:cNvCxnSpPr>
          <p:nvPr/>
        </p:nvCxnSpPr>
        <p:spPr>
          <a:xfrm flipH="1" flipV="1">
            <a:off x="1158854" y="2173544"/>
            <a:ext cx="333585" cy="4808"/>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522" name="Oval 26">
            <a:extLst>
              <a:ext uri="{FF2B5EF4-FFF2-40B4-BE49-F238E27FC236}">
                <a16:creationId xmlns:a16="http://schemas.microsoft.com/office/drawing/2014/main" id="{B9D066C5-8E81-4C39-A32F-FD3BFB0F1D55}"/>
              </a:ext>
            </a:extLst>
          </p:cNvPr>
          <p:cNvSpPr/>
          <p:nvPr/>
        </p:nvSpPr>
        <p:spPr>
          <a:xfrm>
            <a:off x="1027643" y="2173544"/>
            <a:ext cx="131211" cy="262421"/>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23" name="Straight Connector 522">
            <a:extLst>
              <a:ext uri="{FF2B5EF4-FFF2-40B4-BE49-F238E27FC236}">
                <a16:creationId xmlns:a16="http://schemas.microsoft.com/office/drawing/2014/main" id="{737C1362-9182-4DD0-8ADB-21563CD5552B}"/>
              </a:ext>
            </a:extLst>
          </p:cNvPr>
          <p:cNvCxnSpPr>
            <a:cxnSpLocks/>
          </p:cNvCxnSpPr>
          <p:nvPr/>
        </p:nvCxnSpPr>
        <p:spPr>
          <a:xfrm flipH="1">
            <a:off x="1158854" y="2435965"/>
            <a:ext cx="1650448"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529" name="Title 8">
            <a:extLst>
              <a:ext uri="{FF2B5EF4-FFF2-40B4-BE49-F238E27FC236}">
                <a16:creationId xmlns:a16="http://schemas.microsoft.com/office/drawing/2014/main" id="{9979255B-4821-484B-B26B-1321ED3ED358}"/>
              </a:ext>
            </a:extLst>
          </p:cNvPr>
          <p:cNvSpPr txBox="1">
            <a:spLocks/>
          </p:cNvSpPr>
          <p:nvPr/>
        </p:nvSpPr>
        <p:spPr>
          <a:xfrm>
            <a:off x="3504380" y="1961447"/>
            <a:ext cx="4458519" cy="886286"/>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Cloud Native Principle</a:t>
            </a:r>
          </a:p>
        </p:txBody>
      </p:sp>
      <p:cxnSp>
        <p:nvCxnSpPr>
          <p:cNvPr id="530" name="Straight Connector 529">
            <a:extLst>
              <a:ext uri="{FF2B5EF4-FFF2-40B4-BE49-F238E27FC236}">
                <a16:creationId xmlns:a16="http://schemas.microsoft.com/office/drawing/2014/main" id="{32D4E61E-B182-4BBE-B32F-047F87C20DF5}"/>
              </a:ext>
            </a:extLst>
          </p:cNvPr>
          <p:cNvCxnSpPr>
            <a:cxnSpLocks/>
          </p:cNvCxnSpPr>
          <p:nvPr/>
        </p:nvCxnSpPr>
        <p:spPr>
          <a:xfrm flipH="1">
            <a:off x="2504800" y="2170113"/>
            <a:ext cx="970671" cy="0"/>
          </a:xfrm>
          <a:prstGeom prst="line">
            <a:avLst/>
          </a:prstGeom>
          <a:solidFill>
            <a:schemeClr val="tx1">
              <a:alpha val="20000"/>
            </a:schemeClr>
          </a:solidFill>
          <a:ln w="22225">
            <a:solidFill>
              <a:schemeClr val="tx1"/>
            </a:solidFill>
            <a:prstDash val="dash"/>
            <a:headEnd type="triangle" w="lg" len="med"/>
          </a:ln>
          <a:effectLst/>
        </p:spPr>
        <p:style>
          <a:lnRef idx="1">
            <a:schemeClr val="accent1"/>
          </a:lnRef>
          <a:fillRef idx="3">
            <a:schemeClr val="accent1"/>
          </a:fillRef>
          <a:effectRef idx="2">
            <a:schemeClr val="accent1"/>
          </a:effectRef>
          <a:fontRef idx="minor">
            <a:schemeClr val="lt1"/>
          </a:fontRef>
        </p:style>
      </p:cxnSp>
      <p:sp>
        <p:nvSpPr>
          <p:cNvPr id="8" name="TextBox 7">
            <a:extLst>
              <a:ext uri="{FF2B5EF4-FFF2-40B4-BE49-F238E27FC236}">
                <a16:creationId xmlns:a16="http://schemas.microsoft.com/office/drawing/2014/main" id="{2EC3A8AB-9F4A-42EE-AA67-12ED5065A46F}"/>
              </a:ext>
            </a:extLst>
          </p:cNvPr>
          <p:cNvSpPr txBox="1"/>
          <p:nvPr/>
        </p:nvSpPr>
        <p:spPr>
          <a:xfrm>
            <a:off x="3547377" y="2470792"/>
            <a:ext cx="4982026" cy="1600438"/>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Self service, API driven, automated</a:t>
            </a:r>
          </a:p>
          <a:p>
            <a:pPr marL="0" marR="0" lvl="0" indent="0" algn="l" defTabSz="457200" rtl="0" eaLnBrk="1" fontAlgn="auto" latinLnBrk="0" hangingPunct="1">
              <a:lnSpc>
                <a:spcPct val="100000"/>
              </a:lnSpc>
              <a:spcBef>
                <a:spcPts val="120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Move from request tickets at every step to a tracking ticket that records what happened</a:t>
            </a:r>
          </a:p>
        </p:txBody>
      </p:sp>
    </p:spTree>
    <p:extLst>
      <p:ext uri="{BB962C8B-B14F-4D97-AF65-F5344CB8AC3E}">
        <p14:creationId xmlns:p14="http://schemas.microsoft.com/office/powerpoint/2010/main" val="3743038805"/>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spd="med">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p:cTn id="7" dur="300" fill="hold"/>
                                        <p:tgtEl>
                                          <p:spTgt spid="520"/>
                                        </p:tgtEl>
                                        <p:attrNameLst>
                                          <p:attrName>ppt_w</p:attrName>
                                        </p:attrNameLst>
                                      </p:cBhvr>
                                      <p:tavLst>
                                        <p:tav tm="0">
                                          <p:val>
                                            <p:fltVal val="0"/>
                                          </p:val>
                                        </p:tav>
                                        <p:tav tm="100000">
                                          <p:val>
                                            <p:strVal val="#ppt_w"/>
                                          </p:val>
                                        </p:tav>
                                      </p:tavLst>
                                    </p:anim>
                                    <p:anim calcmode="lin" valueType="num">
                                      <p:cBhvr>
                                        <p:cTn id="8" dur="300" fill="hold"/>
                                        <p:tgtEl>
                                          <p:spTgt spid="520"/>
                                        </p:tgtEl>
                                        <p:attrNameLst>
                                          <p:attrName>ppt_h</p:attrName>
                                        </p:attrNameLst>
                                      </p:cBhvr>
                                      <p:tavLst>
                                        <p:tav tm="0">
                                          <p:val>
                                            <p:fltVal val="0"/>
                                          </p:val>
                                        </p:tav>
                                        <p:tav tm="100000">
                                          <p:val>
                                            <p:strVal val="#ppt_h"/>
                                          </p:val>
                                        </p:tav>
                                      </p:tavLst>
                                    </p:anim>
                                    <p:animEffect transition="in" filter="fade">
                                      <p:cBhvr>
                                        <p:cTn id="9" dur="300"/>
                                        <p:tgtEl>
                                          <p:spTgt spid="520"/>
                                        </p:tgtEl>
                                      </p:cBhvr>
                                    </p:animEffect>
                                  </p:childTnLst>
                                </p:cTn>
                              </p:par>
                              <p:par>
                                <p:cTn id="10" presetID="22" presetClass="entr" presetSubtype="2" fill="hold" nodeType="withEffect">
                                  <p:stCondLst>
                                    <p:cond delay="300"/>
                                  </p:stCondLst>
                                  <p:childTnLst>
                                    <p:set>
                                      <p:cBhvr>
                                        <p:cTn id="11" dur="1" fill="hold">
                                          <p:stCondLst>
                                            <p:cond delay="0"/>
                                          </p:stCondLst>
                                        </p:cTn>
                                        <p:tgtEl>
                                          <p:spTgt spid="523"/>
                                        </p:tgtEl>
                                        <p:attrNameLst>
                                          <p:attrName>style.visibility</p:attrName>
                                        </p:attrNameLst>
                                      </p:cBhvr>
                                      <p:to>
                                        <p:strVal val="visible"/>
                                      </p:to>
                                    </p:set>
                                    <p:animEffect transition="in" filter="wipe(right)">
                                      <p:cBhvr>
                                        <p:cTn id="12" dur="300"/>
                                        <p:tgtEl>
                                          <p:spTgt spid="523"/>
                                        </p:tgtEl>
                                      </p:cBhvr>
                                    </p:animEffect>
                                  </p:childTnLst>
                                </p:cTn>
                              </p:par>
                              <p:par>
                                <p:cTn id="13" presetID="22" presetClass="entr" presetSubtype="4" fill="hold" grpId="0" nodeType="withEffect">
                                  <p:stCondLst>
                                    <p:cond delay="600"/>
                                  </p:stCondLst>
                                  <p:childTnLst>
                                    <p:set>
                                      <p:cBhvr>
                                        <p:cTn id="14" dur="1" fill="hold">
                                          <p:stCondLst>
                                            <p:cond delay="0"/>
                                          </p:stCondLst>
                                        </p:cTn>
                                        <p:tgtEl>
                                          <p:spTgt spid="522"/>
                                        </p:tgtEl>
                                        <p:attrNameLst>
                                          <p:attrName>style.visibility</p:attrName>
                                        </p:attrNameLst>
                                      </p:cBhvr>
                                      <p:to>
                                        <p:strVal val="visible"/>
                                      </p:to>
                                    </p:set>
                                    <p:animEffect transition="in" filter="wipe(down)">
                                      <p:cBhvr>
                                        <p:cTn id="15" dur="200"/>
                                        <p:tgtEl>
                                          <p:spTgt spid="522"/>
                                        </p:tgtEl>
                                      </p:cBhvr>
                                    </p:animEffect>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521"/>
                                        </p:tgtEl>
                                        <p:attrNameLst>
                                          <p:attrName>style.visibility</p:attrName>
                                        </p:attrNameLst>
                                      </p:cBhvr>
                                      <p:to>
                                        <p:strVal val="visible"/>
                                      </p:to>
                                    </p:set>
                                    <p:animEffect transition="in" filter="wipe(left)">
                                      <p:cBhvr>
                                        <p:cTn id="19" dur="200"/>
                                        <p:tgtEl>
                                          <p:spTgt spid="52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530"/>
                                        </p:tgtEl>
                                        <p:attrNameLst>
                                          <p:attrName>style.visibility</p:attrName>
                                        </p:attrNameLst>
                                      </p:cBhvr>
                                      <p:to>
                                        <p:strVal val="visible"/>
                                      </p:to>
                                    </p:set>
                                    <p:animEffect transition="in" filter="wipe(left)">
                                      <p:cBhvr>
                                        <p:cTn id="23" dur="300"/>
                                        <p:tgtEl>
                                          <p:spTgt spid="5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9"/>
                                        </p:tgtEl>
                                        <p:attrNameLst>
                                          <p:attrName>style.visibility</p:attrName>
                                        </p:attrNameLst>
                                      </p:cBhvr>
                                      <p:to>
                                        <p:strVal val="visible"/>
                                      </p:to>
                                    </p:set>
                                    <p:animEffect transition="in" filter="fade">
                                      <p:cBhvr>
                                        <p:cTn id="26" dur="500"/>
                                        <p:tgtEl>
                                          <p:spTgt spid="529"/>
                                        </p:tgtEl>
                                      </p:cBhvr>
                                    </p:animEffect>
                                  </p:childTnLst>
                                </p:cTn>
                              </p:par>
                              <p:par>
                                <p:cTn id="27" presetID="42" presetClass="path" presetSubtype="0" decel="100000" fill="hold" grpId="1" nodeType="withEffect">
                                  <p:stCondLst>
                                    <p:cond delay="0"/>
                                  </p:stCondLst>
                                  <p:childTnLst>
                                    <p:animMotion origin="layout" path="M 2.77778E-7 -2.59259E-6 L 0.03681 -2.59259E-6 " pathEditMode="relative" rAng="0" ptsTypes="AA">
                                      <p:cBhvr>
                                        <p:cTn id="28" dur="500" spd="-100000" fill="hold"/>
                                        <p:tgtEl>
                                          <p:spTgt spid="529"/>
                                        </p:tgtEl>
                                        <p:attrNameLst>
                                          <p:attrName>ppt_x</p:attrName>
                                          <p:attrName>ppt_y</p:attrName>
                                        </p:attrNameLst>
                                      </p:cBhvr>
                                      <p:rCtr x="1840" y="0"/>
                                    </p:animMotion>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42" presetClass="path" presetSubtype="0" decel="100000" fill="hold" grpId="1" nodeType="withEffect">
                                  <p:stCondLst>
                                    <p:cond delay="0"/>
                                  </p:stCondLst>
                                  <p:childTnLst>
                                    <p:animMotion origin="layout" path="M 2.22222E-6 -4.93827E-6 L 2.22222E-6 0.04352 " pathEditMode="relative" rAng="0" ptsTypes="AA">
                                      <p:cBhvr>
                                        <p:cTn id="34" dur="500" spd="-100000" fill="hold"/>
                                        <p:tgtEl>
                                          <p:spTgt spid="8">
                                            <p:txEl>
                                              <p:pRg st="0" end="0"/>
                                            </p:txEl>
                                          </p:spTgt>
                                        </p:tgtEl>
                                        <p:attrNameLst>
                                          <p:attrName>ppt_x</p:attrName>
                                          <p:attrName>ppt_y</p:attrName>
                                        </p:attrNameLst>
                                      </p:cBhvr>
                                      <p:rCtr x="0" y="2160"/>
                                    </p:animMotion>
                                  </p:childTnLst>
                                </p:cTn>
                              </p:par>
                              <p:par>
                                <p:cTn id="35" presetID="10" presetClass="entr" presetSubtype="0" fill="hold" grpId="0" nodeType="withEffect">
                                  <p:stCondLst>
                                    <p:cond delay="15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par>
                                <p:cTn id="38" presetID="42" presetClass="path" presetSubtype="0" decel="100000" fill="hold" grpId="1" nodeType="withEffect">
                                  <p:stCondLst>
                                    <p:cond delay="150"/>
                                  </p:stCondLst>
                                  <p:childTnLst>
                                    <p:animMotion origin="layout" path="M 1.11022E-16 4.69136E-6 L 1.11022E-16 0.04351 " pathEditMode="relative" rAng="0" ptsTypes="AA">
                                      <p:cBhvr>
                                        <p:cTn id="39" dur="500" spd="-100000" fill="hold"/>
                                        <p:tgtEl>
                                          <p:spTgt spid="8">
                                            <p:txEl>
                                              <p:pRg st="1" end="1"/>
                                            </p:txEl>
                                          </p:spTgt>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0" animBg="1"/>
      <p:bldP spid="522" grpId="0" animBg="1"/>
      <p:bldP spid="529" grpId="0"/>
      <p:bldP spid="529" grpId="1"/>
      <p:bldP spid="8" grpId="0" build="p"/>
      <p:bldP spid="8" grpI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21000">
              <a:schemeClr val="accent2"/>
            </a:gs>
          </a:gsLst>
          <a:path path="circle">
            <a:fillToRect l="100000" t="100000"/>
          </a:path>
        </a:gradFill>
        <a:effectLst/>
      </p:bgPr>
    </p:bg>
    <p:spTree>
      <p:nvGrpSpPr>
        <p:cNvPr id="1" name=""/>
        <p:cNvGrpSpPr/>
        <p:nvPr/>
      </p:nvGrpSpPr>
      <p:grpSpPr>
        <a:xfrm>
          <a:off x="0" y="0"/>
          <a:ext cx="0" cy="0"/>
          <a:chOff x="0" y="0"/>
          <a:chExt cx="0" cy="0"/>
        </a:xfrm>
      </p:grpSpPr>
      <p:sp>
        <p:nvSpPr>
          <p:cNvPr id="520" name="Freeform: Shape 519">
            <a:extLst>
              <a:ext uri="{FF2B5EF4-FFF2-40B4-BE49-F238E27FC236}">
                <a16:creationId xmlns:a16="http://schemas.microsoft.com/office/drawing/2014/main" id="{84829719-C8B1-41C2-BD50-87CE8BC780D6}"/>
              </a:ext>
            </a:extLst>
          </p:cNvPr>
          <p:cNvSpPr/>
          <p:nvPr/>
        </p:nvSpPr>
        <p:spPr>
          <a:xfrm>
            <a:off x="1290065" y="1803983"/>
            <a:ext cx="1519237" cy="962058"/>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1961">
                <a:schemeClr val="tx1">
                  <a:alpha val="35000"/>
                </a:schemeClr>
              </a:gs>
              <a:gs pos="100000">
                <a:schemeClr val="tx1">
                  <a:alpha val="16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21" name="Straight Connector 520">
            <a:extLst>
              <a:ext uri="{FF2B5EF4-FFF2-40B4-BE49-F238E27FC236}">
                <a16:creationId xmlns:a16="http://schemas.microsoft.com/office/drawing/2014/main" id="{6ABAD6AF-D3C5-4915-AEB2-10B1E7AC77DF}"/>
              </a:ext>
            </a:extLst>
          </p:cNvPr>
          <p:cNvCxnSpPr>
            <a:cxnSpLocks/>
            <a:stCxn id="520" idx="19"/>
            <a:endCxn id="522" idx="2"/>
          </p:cNvCxnSpPr>
          <p:nvPr/>
        </p:nvCxnSpPr>
        <p:spPr>
          <a:xfrm flipH="1" flipV="1">
            <a:off x="1158854" y="2173544"/>
            <a:ext cx="333585" cy="4808"/>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522" name="Oval 26">
            <a:extLst>
              <a:ext uri="{FF2B5EF4-FFF2-40B4-BE49-F238E27FC236}">
                <a16:creationId xmlns:a16="http://schemas.microsoft.com/office/drawing/2014/main" id="{B9D066C5-8E81-4C39-A32F-FD3BFB0F1D55}"/>
              </a:ext>
            </a:extLst>
          </p:cNvPr>
          <p:cNvSpPr/>
          <p:nvPr/>
        </p:nvSpPr>
        <p:spPr>
          <a:xfrm>
            <a:off x="1027643" y="2173544"/>
            <a:ext cx="131211" cy="262421"/>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23" name="Straight Connector 522">
            <a:extLst>
              <a:ext uri="{FF2B5EF4-FFF2-40B4-BE49-F238E27FC236}">
                <a16:creationId xmlns:a16="http://schemas.microsoft.com/office/drawing/2014/main" id="{737C1362-9182-4DD0-8ADB-21563CD5552B}"/>
              </a:ext>
            </a:extLst>
          </p:cNvPr>
          <p:cNvCxnSpPr>
            <a:cxnSpLocks/>
          </p:cNvCxnSpPr>
          <p:nvPr/>
        </p:nvCxnSpPr>
        <p:spPr>
          <a:xfrm flipH="1">
            <a:off x="1158854" y="2435965"/>
            <a:ext cx="1650448"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529" name="Title 8">
            <a:extLst>
              <a:ext uri="{FF2B5EF4-FFF2-40B4-BE49-F238E27FC236}">
                <a16:creationId xmlns:a16="http://schemas.microsoft.com/office/drawing/2014/main" id="{9979255B-4821-484B-B26B-1321ED3ED358}"/>
              </a:ext>
            </a:extLst>
          </p:cNvPr>
          <p:cNvSpPr txBox="1">
            <a:spLocks/>
          </p:cNvSpPr>
          <p:nvPr/>
        </p:nvSpPr>
        <p:spPr>
          <a:xfrm>
            <a:off x="3504380" y="1961447"/>
            <a:ext cx="4458519" cy="886286"/>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Cloud Native Principle</a:t>
            </a:r>
          </a:p>
        </p:txBody>
      </p:sp>
      <p:cxnSp>
        <p:nvCxnSpPr>
          <p:cNvPr id="530" name="Straight Connector 529">
            <a:extLst>
              <a:ext uri="{FF2B5EF4-FFF2-40B4-BE49-F238E27FC236}">
                <a16:creationId xmlns:a16="http://schemas.microsoft.com/office/drawing/2014/main" id="{32D4E61E-B182-4BBE-B32F-047F87C20DF5}"/>
              </a:ext>
            </a:extLst>
          </p:cNvPr>
          <p:cNvCxnSpPr>
            <a:cxnSpLocks/>
          </p:cNvCxnSpPr>
          <p:nvPr/>
        </p:nvCxnSpPr>
        <p:spPr>
          <a:xfrm flipH="1">
            <a:off x="2504800" y="2170113"/>
            <a:ext cx="970671" cy="0"/>
          </a:xfrm>
          <a:prstGeom prst="line">
            <a:avLst/>
          </a:prstGeom>
          <a:solidFill>
            <a:schemeClr val="tx1">
              <a:alpha val="20000"/>
            </a:schemeClr>
          </a:solidFill>
          <a:ln w="22225">
            <a:solidFill>
              <a:schemeClr val="tx1"/>
            </a:solidFill>
            <a:prstDash val="dash"/>
            <a:headEnd type="triangle" w="lg" len="med"/>
          </a:ln>
          <a:effectLst/>
        </p:spPr>
        <p:style>
          <a:lnRef idx="1">
            <a:schemeClr val="accent1"/>
          </a:lnRef>
          <a:fillRef idx="3">
            <a:schemeClr val="accent1"/>
          </a:fillRef>
          <a:effectRef idx="2">
            <a:schemeClr val="accent1"/>
          </a:effectRef>
          <a:fontRef idx="minor">
            <a:schemeClr val="lt1"/>
          </a:fontRef>
        </p:style>
      </p:cxnSp>
      <p:sp>
        <p:nvSpPr>
          <p:cNvPr id="8" name="TextBox 7">
            <a:extLst>
              <a:ext uri="{FF2B5EF4-FFF2-40B4-BE49-F238E27FC236}">
                <a16:creationId xmlns:a16="http://schemas.microsoft.com/office/drawing/2014/main" id="{2EC3A8AB-9F4A-42EE-AA67-12ED5065A46F}"/>
              </a:ext>
            </a:extLst>
          </p:cNvPr>
          <p:cNvSpPr txBox="1"/>
          <p:nvPr/>
        </p:nvSpPr>
        <p:spPr>
          <a:xfrm>
            <a:off x="3547377" y="2470792"/>
            <a:ext cx="4982026"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Instant globally distributed deployments and data by default</a:t>
            </a:r>
          </a:p>
        </p:txBody>
      </p:sp>
    </p:spTree>
    <p:extLst>
      <p:ext uri="{BB962C8B-B14F-4D97-AF65-F5344CB8AC3E}">
        <p14:creationId xmlns:p14="http://schemas.microsoft.com/office/powerpoint/2010/main" val="142264228"/>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spd="med">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42" presetClass="path" presetSubtype="0" decel="100000" fill="hold" grpId="1" nodeType="withEffect">
                                  <p:stCondLst>
                                    <p:cond delay="0"/>
                                  </p:stCondLst>
                                  <p:childTnLst>
                                    <p:animMotion origin="layout" path="M 2.5E-6 -9.87654E-7 L 2.5E-6 0.04352 " pathEditMode="relative" rAng="0" ptsTypes="AA">
                                      <p:cBhvr>
                                        <p:cTn id="9" dur="500" spd="-100000" fill="hold"/>
                                        <p:tgtEl>
                                          <p:spTgt spid="8">
                                            <p:txEl>
                                              <p:pRg st="0" end="0"/>
                                            </p:txEl>
                                          </p:spTgt>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21000">
              <a:schemeClr val="accent2"/>
            </a:gs>
          </a:gsLst>
          <a:path path="circle">
            <a:fillToRect l="100000" t="100000"/>
          </a:path>
        </a:gradFill>
        <a:effectLst/>
      </p:bgPr>
    </p:bg>
    <p:spTree>
      <p:nvGrpSpPr>
        <p:cNvPr id="1" name=""/>
        <p:cNvGrpSpPr/>
        <p:nvPr/>
      </p:nvGrpSpPr>
      <p:grpSpPr>
        <a:xfrm>
          <a:off x="0" y="0"/>
          <a:ext cx="0" cy="0"/>
          <a:chOff x="0" y="0"/>
          <a:chExt cx="0" cy="0"/>
        </a:xfrm>
      </p:grpSpPr>
      <p:sp>
        <p:nvSpPr>
          <p:cNvPr id="599" name="Rectangle 598">
            <a:extLst>
              <a:ext uri="{FF2B5EF4-FFF2-40B4-BE49-F238E27FC236}">
                <a16:creationId xmlns:a16="http://schemas.microsoft.com/office/drawing/2014/main" id="{0988E378-DBB5-464B-A954-F71727211950}"/>
              </a:ext>
            </a:extLst>
          </p:cNvPr>
          <p:cNvSpPr/>
          <p:nvPr/>
        </p:nvSpPr>
        <p:spPr>
          <a:xfrm>
            <a:off x="5891888" y="2114549"/>
            <a:ext cx="2539999" cy="9160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597" name="Freeform: Shape 596">
            <a:extLst>
              <a:ext uri="{FF2B5EF4-FFF2-40B4-BE49-F238E27FC236}">
                <a16:creationId xmlns:a16="http://schemas.microsoft.com/office/drawing/2014/main" id="{206CB3A2-A1C7-4240-BA7F-B130500C7C1E}"/>
              </a:ext>
            </a:extLst>
          </p:cNvPr>
          <p:cNvSpPr/>
          <p:nvPr/>
        </p:nvSpPr>
        <p:spPr>
          <a:xfrm>
            <a:off x="5290916" y="948791"/>
            <a:ext cx="3853084" cy="2971622"/>
          </a:xfrm>
          <a:custGeom>
            <a:avLst/>
            <a:gdLst>
              <a:gd name="connsiteX0" fmla="*/ 0 w 3853084"/>
              <a:gd name="connsiteY0" fmla="*/ 0 h 2971622"/>
              <a:gd name="connsiteX1" fmla="*/ 3853084 w 3853084"/>
              <a:gd name="connsiteY1" fmla="*/ 0 h 2971622"/>
              <a:gd name="connsiteX2" fmla="*/ 3853084 w 3853084"/>
              <a:gd name="connsiteY2" fmla="*/ 2971622 h 2971622"/>
              <a:gd name="connsiteX3" fmla="*/ 0 w 3853084"/>
              <a:gd name="connsiteY3" fmla="*/ 2971622 h 2971622"/>
              <a:gd name="connsiteX4" fmla="*/ 0 w 3853084"/>
              <a:gd name="connsiteY4" fmla="*/ 0 h 2971622"/>
              <a:gd name="connsiteX5" fmla="*/ 1714841 w 3853084"/>
              <a:gd name="connsiteY5" fmla="*/ 928962 h 2971622"/>
              <a:gd name="connsiteX6" fmla="*/ 1281463 w 3853084"/>
              <a:gd name="connsiteY6" fmla="*/ 1362340 h 2971622"/>
              <a:gd name="connsiteX7" fmla="*/ 1287515 w 3853084"/>
              <a:gd name="connsiteY7" fmla="*/ 1422370 h 2971622"/>
              <a:gd name="connsiteX8" fmla="*/ 1239637 w 3853084"/>
              <a:gd name="connsiteY8" fmla="*/ 1437232 h 2971622"/>
              <a:gd name="connsiteX9" fmla="*/ 1047191 w 3853084"/>
              <a:gd name="connsiteY9" fmla="*/ 1727566 h 2971622"/>
              <a:gd name="connsiteX10" fmla="*/ 1298784 w 3853084"/>
              <a:gd name="connsiteY10" fmla="*/ 2036260 h 2971622"/>
              <a:gd name="connsiteX11" fmla="*/ 1362286 w 3853084"/>
              <a:gd name="connsiteY11" fmla="*/ 2042661 h 2971622"/>
              <a:gd name="connsiteX12" fmla="*/ 1362287 w 3853084"/>
              <a:gd name="connsiteY12" fmla="*/ 2042661 h 2971622"/>
              <a:gd name="connsiteX13" fmla="*/ 2490042 w 3853084"/>
              <a:gd name="connsiteY13" fmla="*/ 2042661 h 2971622"/>
              <a:gd name="connsiteX14" fmla="*/ 2496704 w 3853084"/>
              <a:gd name="connsiteY14" fmla="*/ 2042661 h 2971622"/>
              <a:gd name="connsiteX15" fmla="*/ 2496704 w 3853084"/>
              <a:gd name="connsiteY15" fmla="*/ 2041990 h 2971622"/>
              <a:gd name="connsiteX16" fmla="*/ 2553697 w 3853084"/>
              <a:gd name="connsiteY16" fmla="*/ 2036244 h 2971622"/>
              <a:gd name="connsiteX17" fmla="*/ 2805893 w 3853084"/>
              <a:gd name="connsiteY17" fmla="*/ 1726810 h 2971622"/>
              <a:gd name="connsiteX18" fmla="*/ 2490042 w 3853084"/>
              <a:gd name="connsiteY18" fmla="*/ 1410959 h 2971622"/>
              <a:gd name="connsiteX19" fmla="*/ 2462237 w 3853084"/>
              <a:gd name="connsiteY19" fmla="*/ 1413063 h 2971622"/>
              <a:gd name="connsiteX20" fmla="*/ 2465902 w 3853084"/>
              <a:gd name="connsiteY20" fmla="*/ 1376703 h 2971622"/>
              <a:gd name="connsiteX21" fmla="*/ 2278021 w 3853084"/>
              <a:gd name="connsiteY21" fmla="*/ 1188822 h 2971622"/>
              <a:gd name="connsiteX22" fmla="*/ 2145169 w 3853084"/>
              <a:gd name="connsiteY22" fmla="*/ 1243851 h 2971622"/>
              <a:gd name="connsiteX23" fmla="*/ 2133962 w 3853084"/>
              <a:gd name="connsiteY23" fmla="*/ 1257434 h 2971622"/>
              <a:gd name="connsiteX24" fmla="*/ 2114162 w 3853084"/>
              <a:gd name="connsiteY24" fmla="*/ 1193650 h 2971622"/>
              <a:gd name="connsiteX25" fmla="*/ 1714841 w 3853084"/>
              <a:gd name="connsiteY25" fmla="*/ 928962 h 297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53084" h="2971622">
                <a:moveTo>
                  <a:pt x="0" y="0"/>
                </a:moveTo>
                <a:lnTo>
                  <a:pt x="3853084" y="0"/>
                </a:lnTo>
                <a:lnTo>
                  <a:pt x="3853084" y="2971622"/>
                </a:lnTo>
                <a:lnTo>
                  <a:pt x="0" y="2971622"/>
                </a:lnTo>
                <a:lnTo>
                  <a:pt x="0" y="0"/>
                </a:lnTo>
                <a:close/>
                <a:moveTo>
                  <a:pt x="1714841" y="928962"/>
                </a:moveTo>
                <a:cubicBezTo>
                  <a:pt x="1475493" y="928962"/>
                  <a:pt x="1281463" y="1122992"/>
                  <a:pt x="1281463" y="1362340"/>
                </a:cubicBezTo>
                <a:lnTo>
                  <a:pt x="1287515" y="1422370"/>
                </a:lnTo>
                <a:lnTo>
                  <a:pt x="1239637" y="1437232"/>
                </a:lnTo>
                <a:cubicBezTo>
                  <a:pt x="1126545" y="1485066"/>
                  <a:pt x="1047191" y="1597049"/>
                  <a:pt x="1047191" y="1727566"/>
                </a:cubicBezTo>
                <a:cubicBezTo>
                  <a:pt x="1047191" y="1879835"/>
                  <a:pt x="1155201" y="2006878"/>
                  <a:pt x="1298784" y="2036260"/>
                </a:cubicBezTo>
                <a:lnTo>
                  <a:pt x="1362286" y="2042661"/>
                </a:lnTo>
                <a:lnTo>
                  <a:pt x="1362287" y="2042661"/>
                </a:lnTo>
                <a:lnTo>
                  <a:pt x="2490042" y="2042661"/>
                </a:lnTo>
                <a:lnTo>
                  <a:pt x="2496704" y="2042661"/>
                </a:lnTo>
                <a:lnTo>
                  <a:pt x="2496704" y="2041990"/>
                </a:lnTo>
                <a:lnTo>
                  <a:pt x="2553697" y="2036244"/>
                </a:lnTo>
                <a:cubicBezTo>
                  <a:pt x="2697625" y="2006792"/>
                  <a:pt x="2805893" y="1879445"/>
                  <a:pt x="2805893" y="1726810"/>
                </a:cubicBezTo>
                <a:cubicBezTo>
                  <a:pt x="2805893" y="1552371"/>
                  <a:pt x="2664482" y="1410959"/>
                  <a:pt x="2490042" y="1410959"/>
                </a:cubicBezTo>
                <a:lnTo>
                  <a:pt x="2462237" y="1413063"/>
                </a:lnTo>
                <a:lnTo>
                  <a:pt x="2465902" y="1376703"/>
                </a:lnTo>
                <a:cubicBezTo>
                  <a:pt x="2465902" y="1272939"/>
                  <a:pt x="2381785" y="1188822"/>
                  <a:pt x="2278021" y="1188822"/>
                </a:cubicBezTo>
                <a:cubicBezTo>
                  <a:pt x="2226139" y="1188822"/>
                  <a:pt x="2179169" y="1209851"/>
                  <a:pt x="2145169" y="1243851"/>
                </a:cubicBezTo>
                <a:lnTo>
                  <a:pt x="2133962" y="1257434"/>
                </a:lnTo>
                <a:lnTo>
                  <a:pt x="2114162" y="1193650"/>
                </a:lnTo>
                <a:cubicBezTo>
                  <a:pt x="2048372" y="1038104"/>
                  <a:pt x="1894352" y="928962"/>
                  <a:pt x="1714841" y="928962"/>
                </a:cubicBezTo>
                <a:close/>
              </a:path>
            </a:pathLst>
          </a:custGeom>
          <a:ln w="22225">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95" name="Rectangle 594">
            <a:extLst>
              <a:ext uri="{FF2B5EF4-FFF2-40B4-BE49-F238E27FC236}">
                <a16:creationId xmlns:a16="http://schemas.microsoft.com/office/drawing/2014/main" id="{C017164D-B3AC-4007-A974-FE4C936B6C9F}"/>
              </a:ext>
            </a:extLst>
          </p:cNvPr>
          <p:cNvSpPr/>
          <p:nvPr/>
        </p:nvSpPr>
        <p:spPr>
          <a:xfrm>
            <a:off x="2641600" y="2866125"/>
            <a:ext cx="2539999" cy="30420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Rectangle 4">
            <a:extLst>
              <a:ext uri="{FF2B5EF4-FFF2-40B4-BE49-F238E27FC236}">
                <a16:creationId xmlns:a16="http://schemas.microsoft.com/office/drawing/2014/main" id="{9CDAFA54-4635-44F0-9B72-98A739C51A15}"/>
              </a:ext>
            </a:extLst>
          </p:cNvPr>
          <p:cNvSpPr/>
          <p:nvPr/>
        </p:nvSpPr>
        <p:spPr>
          <a:xfrm>
            <a:off x="2641601" y="2850472"/>
            <a:ext cx="2539999" cy="30420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94" name="Freeform: Shape 593">
            <a:extLst>
              <a:ext uri="{FF2B5EF4-FFF2-40B4-BE49-F238E27FC236}">
                <a16:creationId xmlns:a16="http://schemas.microsoft.com/office/drawing/2014/main" id="{1BCC7812-DD5A-454C-BCFE-8D0393996DB3}"/>
              </a:ext>
            </a:extLst>
          </p:cNvPr>
          <p:cNvSpPr/>
          <p:nvPr/>
        </p:nvSpPr>
        <p:spPr>
          <a:xfrm>
            <a:off x="2641601" y="1526328"/>
            <a:ext cx="2539999" cy="1564310"/>
          </a:xfrm>
          <a:custGeom>
            <a:avLst/>
            <a:gdLst>
              <a:gd name="connsiteX0" fmla="*/ 0 w 1626782"/>
              <a:gd name="connsiteY0" fmla="*/ 0 h 1053952"/>
              <a:gd name="connsiteX1" fmla="*/ 793655 w 1626782"/>
              <a:gd name="connsiteY1" fmla="*/ 0 h 1053952"/>
              <a:gd name="connsiteX2" fmla="*/ 793655 w 1626782"/>
              <a:gd name="connsiteY2" fmla="*/ 203348 h 1053952"/>
              <a:gd name="connsiteX3" fmla="*/ 1626782 w 1626782"/>
              <a:gd name="connsiteY3" fmla="*/ 203348 h 1053952"/>
              <a:gd name="connsiteX4" fmla="*/ 1626782 w 1626782"/>
              <a:gd name="connsiteY4" fmla="*/ 1053952 h 1053952"/>
              <a:gd name="connsiteX5" fmla="*/ 793655 w 1626782"/>
              <a:gd name="connsiteY5" fmla="*/ 1053952 h 1053952"/>
              <a:gd name="connsiteX6" fmla="*/ 0 w 1626782"/>
              <a:gd name="connsiteY6" fmla="*/ 1053952 h 1053952"/>
              <a:gd name="connsiteX7" fmla="*/ 0 w 1626782"/>
              <a:gd name="connsiteY7" fmla="*/ 203348 h 105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6782" h="1053952">
                <a:moveTo>
                  <a:pt x="0" y="0"/>
                </a:moveTo>
                <a:lnTo>
                  <a:pt x="793655" y="0"/>
                </a:lnTo>
                <a:lnTo>
                  <a:pt x="793655" y="203348"/>
                </a:lnTo>
                <a:lnTo>
                  <a:pt x="1626782" y="203348"/>
                </a:lnTo>
                <a:lnTo>
                  <a:pt x="1626782" y="1053952"/>
                </a:lnTo>
                <a:lnTo>
                  <a:pt x="793655" y="1053952"/>
                </a:lnTo>
                <a:lnTo>
                  <a:pt x="0" y="1053952"/>
                </a:lnTo>
                <a:lnTo>
                  <a:pt x="0" y="203348"/>
                </a:lnTo>
                <a:close/>
              </a:path>
            </a:pathLst>
          </a:cu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8" name="Rectangle 7">
            <a:extLst>
              <a:ext uri="{FF2B5EF4-FFF2-40B4-BE49-F238E27FC236}">
                <a16:creationId xmlns:a16="http://schemas.microsoft.com/office/drawing/2014/main" id="{A77D584F-DC1C-44B6-BBAE-CC7684957B73}"/>
              </a:ext>
            </a:extLst>
          </p:cNvPr>
          <p:cNvSpPr/>
          <p:nvPr/>
        </p:nvSpPr>
        <p:spPr>
          <a:xfrm>
            <a:off x="2235200" y="3090638"/>
            <a:ext cx="3530889" cy="190427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05" name="Title 8">
            <a:extLst>
              <a:ext uri="{FF2B5EF4-FFF2-40B4-BE49-F238E27FC236}">
                <a16:creationId xmlns:a16="http://schemas.microsoft.com/office/drawing/2014/main" id="{D4361B62-AAB3-478B-9CC6-889BED1E576D}"/>
              </a:ext>
            </a:extLst>
          </p:cNvPr>
          <p:cNvSpPr txBox="1">
            <a:spLocks/>
          </p:cNvSpPr>
          <p:nvPr/>
        </p:nvSpPr>
        <p:spPr>
          <a:xfrm>
            <a:off x="332813" y="2293029"/>
            <a:ext cx="2200837" cy="55744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Elasticity</a:t>
            </a:r>
          </a:p>
        </p:txBody>
      </p:sp>
      <p:sp>
        <p:nvSpPr>
          <p:cNvPr id="466" name="Freeform: Shape 465">
            <a:extLst>
              <a:ext uri="{FF2B5EF4-FFF2-40B4-BE49-F238E27FC236}">
                <a16:creationId xmlns:a16="http://schemas.microsoft.com/office/drawing/2014/main" id="{81BF04BC-46E5-48E5-9222-7D215AB4045D}"/>
              </a:ext>
            </a:extLst>
          </p:cNvPr>
          <p:cNvSpPr/>
          <p:nvPr/>
        </p:nvSpPr>
        <p:spPr>
          <a:xfrm>
            <a:off x="2641601" y="1526328"/>
            <a:ext cx="2539999" cy="1564310"/>
          </a:xfrm>
          <a:custGeom>
            <a:avLst/>
            <a:gdLst>
              <a:gd name="connsiteX0" fmla="*/ 0 w 1626782"/>
              <a:gd name="connsiteY0" fmla="*/ 0 h 1053952"/>
              <a:gd name="connsiteX1" fmla="*/ 793655 w 1626782"/>
              <a:gd name="connsiteY1" fmla="*/ 0 h 1053952"/>
              <a:gd name="connsiteX2" fmla="*/ 793655 w 1626782"/>
              <a:gd name="connsiteY2" fmla="*/ 203348 h 1053952"/>
              <a:gd name="connsiteX3" fmla="*/ 1626782 w 1626782"/>
              <a:gd name="connsiteY3" fmla="*/ 203348 h 1053952"/>
              <a:gd name="connsiteX4" fmla="*/ 1626782 w 1626782"/>
              <a:gd name="connsiteY4" fmla="*/ 1053952 h 1053952"/>
              <a:gd name="connsiteX5" fmla="*/ 793655 w 1626782"/>
              <a:gd name="connsiteY5" fmla="*/ 1053952 h 1053952"/>
              <a:gd name="connsiteX6" fmla="*/ 0 w 1626782"/>
              <a:gd name="connsiteY6" fmla="*/ 1053952 h 1053952"/>
              <a:gd name="connsiteX7" fmla="*/ 0 w 1626782"/>
              <a:gd name="connsiteY7" fmla="*/ 203348 h 105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6782" h="1053952">
                <a:moveTo>
                  <a:pt x="0" y="0"/>
                </a:moveTo>
                <a:lnTo>
                  <a:pt x="793655" y="0"/>
                </a:lnTo>
                <a:lnTo>
                  <a:pt x="793655" y="203348"/>
                </a:lnTo>
                <a:lnTo>
                  <a:pt x="1626782" y="203348"/>
                </a:lnTo>
                <a:lnTo>
                  <a:pt x="1626782" y="1053952"/>
                </a:lnTo>
                <a:lnTo>
                  <a:pt x="793655" y="1053952"/>
                </a:lnTo>
                <a:lnTo>
                  <a:pt x="0" y="1053952"/>
                </a:lnTo>
                <a:lnTo>
                  <a:pt x="0" y="203348"/>
                </a:lnTo>
                <a:close/>
              </a:path>
            </a:pathLst>
          </a:cu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39" name="Group 438">
            <a:extLst>
              <a:ext uri="{FF2B5EF4-FFF2-40B4-BE49-F238E27FC236}">
                <a16:creationId xmlns:a16="http://schemas.microsoft.com/office/drawing/2014/main" id="{D804255B-1916-4154-99D7-9720B7EF6094}"/>
              </a:ext>
            </a:extLst>
          </p:cNvPr>
          <p:cNvGrpSpPr/>
          <p:nvPr/>
        </p:nvGrpSpPr>
        <p:grpSpPr>
          <a:xfrm>
            <a:off x="2235200" y="3266543"/>
            <a:ext cx="3352800" cy="877428"/>
            <a:chOff x="2235200" y="3266543"/>
            <a:chExt cx="3352800" cy="877428"/>
          </a:xfrm>
        </p:grpSpPr>
        <p:sp>
          <p:nvSpPr>
            <p:cNvPr id="468" name="TextBox 467">
              <a:extLst>
                <a:ext uri="{FF2B5EF4-FFF2-40B4-BE49-F238E27FC236}">
                  <a16:creationId xmlns:a16="http://schemas.microsoft.com/office/drawing/2014/main" id="{5677711F-81D1-4AC9-A6E5-B92918EAEEE9}"/>
                </a:ext>
              </a:extLst>
            </p:cNvPr>
            <p:cNvSpPr txBox="1"/>
            <p:nvPr/>
          </p:nvSpPr>
          <p:spPr>
            <a:xfrm>
              <a:off x="2398934" y="3266543"/>
              <a:ext cx="302533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dirty="0">
                  <a:ln>
                    <a:noFill/>
                  </a:ln>
                  <a:solidFill>
                    <a:prstClr val="white"/>
                  </a:solidFill>
                  <a:effectLst/>
                  <a:uLnTx/>
                  <a:uFillTx/>
                  <a:latin typeface="Arial"/>
                  <a:ea typeface="+mn-ea"/>
                  <a:cs typeface="+mn-cs"/>
                </a:rPr>
                <a:t>DATACENTER</a:t>
              </a:r>
            </a:p>
          </p:txBody>
        </p:sp>
        <p:sp>
          <p:nvSpPr>
            <p:cNvPr id="472" name="Rectangle 471">
              <a:extLst>
                <a:ext uri="{FF2B5EF4-FFF2-40B4-BE49-F238E27FC236}">
                  <a16:creationId xmlns:a16="http://schemas.microsoft.com/office/drawing/2014/main" id="{9CA1A9EF-4BE6-4C2D-B85F-91F5890F961E}"/>
                </a:ext>
              </a:extLst>
            </p:cNvPr>
            <p:cNvSpPr/>
            <p:nvPr/>
          </p:nvSpPr>
          <p:spPr>
            <a:xfrm>
              <a:off x="2235200" y="3589973"/>
              <a:ext cx="3352800" cy="55399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a:ea typeface="+mn-ea"/>
                  <a:cs typeface="+mn-cs"/>
                </a:rPr>
                <a:t>Hard to get over 10% utilization— need extra capacity in case of peak</a:t>
              </a:r>
            </a:p>
          </p:txBody>
        </p:sp>
      </p:grpSp>
      <p:grpSp>
        <p:nvGrpSpPr>
          <p:cNvPr id="440" name="Group 439">
            <a:extLst>
              <a:ext uri="{FF2B5EF4-FFF2-40B4-BE49-F238E27FC236}">
                <a16:creationId xmlns:a16="http://schemas.microsoft.com/office/drawing/2014/main" id="{F5CD2D7F-EA6E-4642-A720-B166CC0617E6}"/>
              </a:ext>
            </a:extLst>
          </p:cNvPr>
          <p:cNvGrpSpPr/>
          <p:nvPr/>
        </p:nvGrpSpPr>
        <p:grpSpPr>
          <a:xfrm>
            <a:off x="5766089" y="3266543"/>
            <a:ext cx="2994090" cy="877428"/>
            <a:chOff x="5766089" y="3266543"/>
            <a:chExt cx="2994090" cy="877428"/>
          </a:xfrm>
        </p:grpSpPr>
        <p:sp>
          <p:nvSpPr>
            <p:cNvPr id="469" name="TextBox 468">
              <a:extLst>
                <a:ext uri="{FF2B5EF4-FFF2-40B4-BE49-F238E27FC236}">
                  <a16:creationId xmlns:a16="http://schemas.microsoft.com/office/drawing/2014/main" id="{2046A51E-B96C-4397-84C1-BBC10181122E}"/>
                </a:ext>
              </a:extLst>
            </p:cNvPr>
            <p:cNvSpPr txBox="1"/>
            <p:nvPr/>
          </p:nvSpPr>
          <p:spPr>
            <a:xfrm>
              <a:off x="6094381" y="3266543"/>
              <a:ext cx="2337506"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dirty="0">
                  <a:ln>
                    <a:noFill/>
                  </a:ln>
                  <a:solidFill>
                    <a:prstClr val="white"/>
                  </a:solidFill>
                  <a:effectLst/>
                  <a:uLnTx/>
                  <a:uFillTx/>
                  <a:latin typeface="Arial"/>
                  <a:ea typeface="+mn-ea"/>
                  <a:cs typeface="+mn-cs"/>
                </a:rPr>
                <a:t>CLOUD</a:t>
              </a:r>
            </a:p>
          </p:txBody>
        </p:sp>
        <p:sp>
          <p:nvSpPr>
            <p:cNvPr id="473" name="Rectangle 472">
              <a:extLst>
                <a:ext uri="{FF2B5EF4-FFF2-40B4-BE49-F238E27FC236}">
                  <a16:creationId xmlns:a16="http://schemas.microsoft.com/office/drawing/2014/main" id="{754E3EA1-73AE-4C54-B92A-7DF2345F039B}"/>
                </a:ext>
              </a:extLst>
            </p:cNvPr>
            <p:cNvSpPr/>
            <p:nvPr/>
          </p:nvSpPr>
          <p:spPr>
            <a:xfrm>
              <a:off x="5766089" y="3589973"/>
              <a:ext cx="2994090" cy="55399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a:ea typeface="+mn-ea"/>
                  <a:cs typeface="+mn-cs"/>
                </a:rPr>
                <a:t>Target over 40% utilization— </a:t>
              </a:r>
              <a:br>
                <a:rPr kumimoji="0" lang="en-US" sz="1500" b="0" i="0" u="none" strike="noStrike" kern="1200" cap="none" spc="0" normalizeH="0" baseline="0" noProof="0" dirty="0">
                  <a:ln>
                    <a:noFill/>
                  </a:ln>
                  <a:solidFill>
                    <a:prstClr val="white"/>
                  </a:solidFill>
                  <a:effectLst/>
                  <a:uLnTx/>
                  <a:uFillTx/>
                  <a:latin typeface="Arial"/>
                  <a:ea typeface="+mn-ea"/>
                  <a:cs typeface="+mn-cs"/>
                </a:rPr>
              </a:br>
              <a:r>
                <a:rPr kumimoji="0" lang="en-US" sz="1500" b="0" i="0" u="none" strike="noStrike" kern="1200" cap="none" spc="0" normalizeH="0" baseline="0" noProof="0" dirty="0">
                  <a:ln>
                    <a:noFill/>
                  </a:ln>
                  <a:solidFill>
                    <a:prstClr val="white"/>
                  </a:solidFill>
                  <a:effectLst/>
                  <a:uLnTx/>
                  <a:uFillTx/>
                  <a:latin typeface="Arial"/>
                  <a:ea typeface="+mn-ea"/>
                  <a:cs typeface="+mn-cs"/>
                </a:rPr>
                <a:t>no capacity overload issues</a:t>
              </a:r>
            </a:p>
          </p:txBody>
        </p:sp>
      </p:grpSp>
    </p:spTree>
    <p:extLst>
      <p:ext uri="{BB962C8B-B14F-4D97-AF65-F5344CB8AC3E}">
        <p14:creationId xmlns:p14="http://schemas.microsoft.com/office/powerpoint/2010/main" val="141586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500"/>
                                        <p:tgtEl>
                                          <p:spTgt spid="505"/>
                                        </p:tgtEl>
                                      </p:cBhvr>
                                    </p:animEffect>
                                  </p:childTnLst>
                                </p:cTn>
                              </p:par>
                              <p:par>
                                <p:cTn id="8" presetID="42" presetClass="path" presetSubtype="0" decel="100000" fill="hold" grpId="1" nodeType="withEffect">
                                  <p:stCondLst>
                                    <p:cond delay="0"/>
                                  </p:stCondLst>
                                  <p:childTnLst>
                                    <p:animMotion origin="layout" path="M -8.33333E-7 0 L 0.03681 0 " pathEditMode="relative" rAng="0" ptsTypes="AA">
                                      <p:cBhvr>
                                        <p:cTn id="9" dur="500" spd="-100000" fill="hold"/>
                                        <p:tgtEl>
                                          <p:spTgt spid="505"/>
                                        </p:tgtEl>
                                        <p:attrNameLst>
                                          <p:attrName>ppt_x</p:attrName>
                                          <p:attrName>ppt_y</p:attrName>
                                        </p:attrNameLst>
                                      </p:cBhvr>
                                      <p:rCtr x="1840" y="0"/>
                                    </p:animMotion>
                                  </p:childTnLst>
                                </p:cTn>
                              </p:par>
                              <p:par>
                                <p:cTn id="10" presetID="10" presetClass="entr" presetSubtype="0" fill="hold" grpId="0" nodeType="withEffect">
                                  <p:stCondLst>
                                    <p:cond delay="0"/>
                                  </p:stCondLst>
                                  <p:childTnLst>
                                    <p:set>
                                      <p:cBhvr>
                                        <p:cTn id="11" dur="1" fill="hold">
                                          <p:stCondLst>
                                            <p:cond delay="0"/>
                                          </p:stCondLst>
                                        </p:cTn>
                                        <p:tgtEl>
                                          <p:spTgt spid="594"/>
                                        </p:tgtEl>
                                        <p:attrNameLst>
                                          <p:attrName>style.visibility</p:attrName>
                                        </p:attrNameLst>
                                      </p:cBhvr>
                                      <p:to>
                                        <p:strVal val="visible"/>
                                      </p:to>
                                    </p:set>
                                    <p:animEffect transition="in" filter="fade">
                                      <p:cBhvr>
                                        <p:cTn id="12" dur="500"/>
                                        <p:tgtEl>
                                          <p:spTgt spid="594"/>
                                        </p:tgtEl>
                                      </p:cBhvr>
                                    </p:animEffect>
                                  </p:childTnLst>
                                </p:cTn>
                              </p:par>
                              <p:par>
                                <p:cTn id="13" presetID="10" presetClass="entr" presetSubtype="0" fill="hold" nodeType="withEffect">
                                  <p:stCondLst>
                                    <p:cond delay="0"/>
                                  </p:stCondLst>
                                  <p:childTnLst>
                                    <p:set>
                                      <p:cBhvr>
                                        <p:cTn id="14" dur="1" fill="hold">
                                          <p:stCondLst>
                                            <p:cond delay="0"/>
                                          </p:stCondLst>
                                        </p:cTn>
                                        <p:tgtEl>
                                          <p:spTgt spid="439"/>
                                        </p:tgtEl>
                                        <p:attrNameLst>
                                          <p:attrName>style.visibility</p:attrName>
                                        </p:attrNameLst>
                                      </p:cBhvr>
                                      <p:to>
                                        <p:strVal val="visible"/>
                                      </p:to>
                                    </p:set>
                                    <p:animEffect transition="in" filter="fade">
                                      <p:cBhvr>
                                        <p:cTn id="15" dur="500"/>
                                        <p:tgtEl>
                                          <p:spTgt spid="439"/>
                                        </p:tgtEl>
                                      </p:cBhvr>
                                    </p:animEffect>
                                  </p:childTnLst>
                                </p:cTn>
                              </p:par>
                              <p:par>
                                <p:cTn id="16" presetID="6" presetClass="emph" presetSubtype="0" repeatCount="indefinite" decel="100000" autoRev="1" fill="hold" grpId="0" nodeType="withEffect">
                                  <p:stCondLst>
                                    <p:cond delay="0"/>
                                  </p:stCondLst>
                                  <p:childTnLst>
                                    <p:animScale>
                                      <p:cBhvr>
                                        <p:cTn id="17" dur="1250" fill="hold"/>
                                        <p:tgtEl>
                                          <p:spTgt spid="5"/>
                                        </p:tgtEl>
                                      </p:cBhvr>
                                      <p:by x="100000" y="150000"/>
                                    </p:animScale>
                                  </p:childTnLst>
                                </p:cTn>
                              </p:par>
                              <p:par>
                                <p:cTn id="18" presetID="6" presetClass="emph" presetSubtype="0" decel="100000" autoRev="1" fill="hold" grpId="0" nodeType="withEffect">
                                  <p:stCondLst>
                                    <p:cond delay="3250"/>
                                  </p:stCondLst>
                                  <p:childTnLst>
                                    <p:animScale>
                                      <p:cBhvr>
                                        <p:cTn id="19" dur="250" fill="hold"/>
                                        <p:tgtEl>
                                          <p:spTgt spid="595"/>
                                        </p:tgtEl>
                                      </p:cBhvr>
                                      <p:by x="100000" y="500000"/>
                                    </p:animScale>
                                  </p:childTnLst>
                                </p:cTn>
                              </p:par>
                              <p:par>
                                <p:cTn id="20" presetID="6" presetClass="emph" presetSubtype="0" decel="100000" autoRev="1" fill="hold" grpId="1" nodeType="withEffect">
                                  <p:stCondLst>
                                    <p:cond delay="10750"/>
                                  </p:stCondLst>
                                  <p:childTnLst>
                                    <p:animScale>
                                      <p:cBhvr>
                                        <p:cTn id="21" dur="250" fill="hold"/>
                                        <p:tgtEl>
                                          <p:spTgt spid="595"/>
                                        </p:tgtEl>
                                      </p:cBhvr>
                                      <p:by x="100000" y="700000"/>
                                    </p:animScale>
                                  </p:childTnLst>
                                </p:cTn>
                              </p:par>
                              <p:par>
                                <p:cTn id="22" presetID="6" presetClass="emph" presetSubtype="0" autoRev="1" fill="hold" grpId="2" nodeType="withEffect">
                                  <p:stCondLst>
                                    <p:cond delay="6000"/>
                                  </p:stCondLst>
                                  <p:childTnLst>
                                    <p:animScale>
                                      <p:cBhvr>
                                        <p:cTn id="23" dur="500" fill="hold"/>
                                        <p:tgtEl>
                                          <p:spTgt spid="595"/>
                                        </p:tgtEl>
                                      </p:cBhvr>
                                      <p:by x="100000" y="800000"/>
                                    </p:animScale>
                                  </p:childTnLst>
                                </p:cTn>
                              </p:par>
                              <p:par>
                                <p:cTn id="24" presetID="6" presetClass="emph" presetSubtype="0" autoRev="1" fill="hold" grpId="3" nodeType="withEffect">
                                  <p:stCondLst>
                                    <p:cond delay="15750"/>
                                  </p:stCondLst>
                                  <p:childTnLst>
                                    <p:animScale>
                                      <p:cBhvr>
                                        <p:cTn id="25" dur="750" fill="hold"/>
                                        <p:tgtEl>
                                          <p:spTgt spid="595"/>
                                        </p:tgtEl>
                                      </p:cBhvr>
                                      <p:by x="100000" y="150000"/>
                                    </p:animScale>
                                  </p:childTnLst>
                                </p:cTn>
                              </p:par>
                              <p:par>
                                <p:cTn id="26" presetID="10" presetClass="entr" presetSubtype="0" fill="hold" nodeType="withEffect">
                                  <p:stCondLst>
                                    <p:cond delay="0"/>
                                  </p:stCondLst>
                                  <p:childTnLst>
                                    <p:set>
                                      <p:cBhvr>
                                        <p:cTn id="27" dur="1" fill="hold">
                                          <p:stCondLst>
                                            <p:cond delay="0"/>
                                          </p:stCondLst>
                                        </p:cTn>
                                        <p:tgtEl>
                                          <p:spTgt spid="440"/>
                                        </p:tgtEl>
                                        <p:attrNameLst>
                                          <p:attrName>style.visibility</p:attrName>
                                        </p:attrNameLst>
                                      </p:cBhvr>
                                      <p:to>
                                        <p:strVal val="visible"/>
                                      </p:to>
                                    </p:set>
                                    <p:animEffect transition="in" filter="fade">
                                      <p:cBhvr>
                                        <p:cTn id="28" dur="500"/>
                                        <p:tgtEl>
                                          <p:spTgt spid="440"/>
                                        </p:tgtEl>
                                      </p:cBhvr>
                                    </p:animEffect>
                                  </p:childTnLst>
                                </p:cTn>
                              </p:par>
                              <p:par>
                                <p:cTn id="29" presetID="6" presetClass="emph" presetSubtype="0" repeatCount="indefinite" decel="100000" autoRev="1" fill="hold" grpId="0" nodeType="withEffect">
                                  <p:stCondLst>
                                    <p:cond delay="0"/>
                                  </p:stCondLst>
                                  <p:childTnLst>
                                    <p:animScale>
                                      <p:cBhvr>
                                        <p:cTn id="30" dur="1250" fill="hold"/>
                                        <p:tgtEl>
                                          <p:spTgt spid="599"/>
                                        </p:tgtEl>
                                      </p:cBhvr>
                                      <p:by x="100000" y="150000"/>
                                    </p:animScale>
                                  </p:childTnLst>
                                </p:cTn>
                              </p:par>
                              <p:par>
                                <p:cTn id="31" presetID="6" presetClass="emph" presetSubtype="0" repeatCount="indefinite" decel="100000" autoRev="1" fill="hold" grpId="0" nodeType="withEffect">
                                  <p:stCondLst>
                                    <p:cond delay="0"/>
                                  </p:stCondLst>
                                  <p:childTnLst>
                                    <p:animScale>
                                      <p:cBhvr>
                                        <p:cTn id="32" dur="1250" fill="hold"/>
                                        <p:tgtEl>
                                          <p:spTgt spid="59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p:bldP spid="597" grpId="0" animBg="1"/>
      <p:bldP spid="595" grpId="0" animBg="1"/>
      <p:bldP spid="595" grpId="1" animBg="1"/>
      <p:bldP spid="595" grpId="2" animBg="1"/>
      <p:bldP spid="595" grpId="3" animBg="1"/>
      <p:bldP spid="5" grpId="0" animBg="1"/>
      <p:bldP spid="594" grpId="0" animBg="1"/>
      <p:bldP spid="505" grpId="0"/>
      <p:bldP spid="50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2E2157-154E-4766-9BB0-58A174523DF1}"/>
              </a:ext>
            </a:extLst>
          </p:cNvPr>
          <p:cNvGrpSpPr/>
          <p:nvPr/>
        </p:nvGrpSpPr>
        <p:grpSpPr>
          <a:xfrm>
            <a:off x="936519" y="2806448"/>
            <a:ext cx="1193956" cy="2366064"/>
            <a:chOff x="1025085" y="2046402"/>
            <a:chExt cx="965164" cy="1912667"/>
          </a:xfrm>
        </p:grpSpPr>
        <p:sp>
          <p:nvSpPr>
            <p:cNvPr id="8" name="Freeform 216">
              <a:extLst>
                <a:ext uri="{FF2B5EF4-FFF2-40B4-BE49-F238E27FC236}">
                  <a16:creationId xmlns:a16="http://schemas.microsoft.com/office/drawing/2014/main" id="{14322E7F-55A8-4ECB-AD26-71A1E93B796C}"/>
                </a:ext>
              </a:extLst>
            </p:cNvPr>
            <p:cNvSpPr>
              <a:spLocks/>
            </p:cNvSpPr>
            <p:nvPr/>
          </p:nvSpPr>
          <p:spPr bwMode="auto">
            <a:xfrm>
              <a:off x="1025085" y="3059360"/>
              <a:ext cx="965164" cy="899709"/>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17">
              <a:extLst>
                <a:ext uri="{FF2B5EF4-FFF2-40B4-BE49-F238E27FC236}">
                  <a16:creationId xmlns:a16="http://schemas.microsoft.com/office/drawing/2014/main" id="{A5791C92-B221-4166-9A5F-070F9FD43E6F}"/>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11" name="Freeform 218">
              <a:extLst>
                <a:ext uri="{FF2B5EF4-FFF2-40B4-BE49-F238E27FC236}">
                  <a16:creationId xmlns:a16="http://schemas.microsoft.com/office/drawing/2014/main" id="{C369A2DB-4F37-4D52-ADC0-2FB9129A68C3}"/>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221">
              <a:extLst>
                <a:ext uri="{FF2B5EF4-FFF2-40B4-BE49-F238E27FC236}">
                  <a16:creationId xmlns:a16="http://schemas.microsoft.com/office/drawing/2014/main" id="{227C2FBF-C742-4D0F-97F5-A73F24786CB3}"/>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6AA72C"/>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useBgFill="1">
          <p:nvSpPr>
            <p:cNvPr id="13" name="Freeform 222">
              <a:extLst>
                <a:ext uri="{FF2B5EF4-FFF2-40B4-BE49-F238E27FC236}">
                  <a16:creationId xmlns:a16="http://schemas.microsoft.com/office/drawing/2014/main" id="{5DE05F22-48B8-4283-8B78-8EC59D78FA12}"/>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226">
              <a:extLst>
                <a:ext uri="{FF2B5EF4-FFF2-40B4-BE49-F238E27FC236}">
                  <a16:creationId xmlns:a16="http://schemas.microsoft.com/office/drawing/2014/main" id="{35F9B5BE-B094-4FFB-9ADE-DF6DDF500148}"/>
                </a:ext>
              </a:extLst>
            </p:cNvPr>
            <p:cNvSpPr>
              <a:spLocks/>
            </p:cNvSpPr>
            <p:nvPr/>
          </p:nvSpPr>
          <p:spPr bwMode="auto">
            <a:xfrm>
              <a:off x="1364950" y="2982359"/>
              <a:ext cx="274813" cy="107535"/>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E84B45"/>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27">
              <a:extLst>
                <a:ext uri="{FF2B5EF4-FFF2-40B4-BE49-F238E27FC236}">
                  <a16:creationId xmlns:a16="http://schemas.microsoft.com/office/drawing/2014/main" id="{D5672F4D-E296-4DEB-8D3F-1469BFC97D48}"/>
                </a:ext>
              </a:extLst>
            </p:cNvPr>
            <p:cNvSpPr>
              <a:spLocks/>
            </p:cNvSpPr>
            <p:nvPr/>
          </p:nvSpPr>
          <p:spPr bwMode="auto">
            <a:xfrm>
              <a:off x="1364950" y="2972403"/>
              <a:ext cx="274813" cy="22702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6AA72C"/>
            </a:solidFill>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useBgFill="1">
          <p:nvSpPr>
            <p:cNvPr id="16" name="Freeform 228">
              <a:extLst>
                <a:ext uri="{FF2B5EF4-FFF2-40B4-BE49-F238E27FC236}">
                  <a16:creationId xmlns:a16="http://schemas.microsoft.com/office/drawing/2014/main" id="{0AC64F53-F504-4051-86C1-A02A2A366CE8}"/>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ln w="190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229">
              <a:extLst>
                <a:ext uri="{FF2B5EF4-FFF2-40B4-BE49-F238E27FC236}">
                  <a16:creationId xmlns:a16="http://schemas.microsoft.com/office/drawing/2014/main" id="{78200A6C-3E81-4B4F-BA0E-F17F7303EDC6}"/>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231">
              <a:extLst>
                <a:ext uri="{FF2B5EF4-FFF2-40B4-BE49-F238E27FC236}">
                  <a16:creationId xmlns:a16="http://schemas.microsoft.com/office/drawing/2014/main" id="{D59D0FBC-DF60-49AF-A105-C496CA5AA5BB}"/>
                </a:ext>
              </a:extLst>
            </p:cNvPr>
            <p:cNvSpPr>
              <a:spLocks/>
            </p:cNvSpPr>
            <p:nvPr/>
          </p:nvSpPr>
          <p:spPr bwMode="auto">
            <a:xfrm flipH="1">
              <a:off x="1463018" y="2631687"/>
              <a:ext cx="45139" cy="144708"/>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32">
              <a:extLst>
                <a:ext uri="{FF2B5EF4-FFF2-40B4-BE49-F238E27FC236}">
                  <a16:creationId xmlns:a16="http://schemas.microsoft.com/office/drawing/2014/main" id="{9C82D4D9-CB70-492C-BEF5-37F4F31B7425}"/>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3">
              <a:extLst>
                <a:ext uri="{FF2B5EF4-FFF2-40B4-BE49-F238E27FC236}">
                  <a16:creationId xmlns:a16="http://schemas.microsoft.com/office/drawing/2014/main" id="{07B84B8B-ECDD-4CC1-8A5B-DAAC72DC2F8A}"/>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35">
              <a:extLst>
                <a:ext uri="{FF2B5EF4-FFF2-40B4-BE49-F238E27FC236}">
                  <a16:creationId xmlns:a16="http://schemas.microsoft.com/office/drawing/2014/main" id="{FDA9C481-FB7B-4888-A09D-332DCF072E47}"/>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6">
              <a:extLst>
                <a:ext uri="{FF2B5EF4-FFF2-40B4-BE49-F238E27FC236}">
                  <a16:creationId xmlns:a16="http://schemas.microsoft.com/office/drawing/2014/main" id="{AB3C71FC-4CFB-4A92-B943-8E47FE7FBD0D}"/>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 name="Freeform 237">
              <a:extLst>
                <a:ext uri="{FF2B5EF4-FFF2-40B4-BE49-F238E27FC236}">
                  <a16:creationId xmlns:a16="http://schemas.microsoft.com/office/drawing/2014/main" id="{C9AA4B21-B017-47DF-B945-028AB3393C4D}"/>
                </a:ext>
              </a:extLst>
            </p:cNvPr>
            <p:cNvSpPr>
              <a:spLocks/>
            </p:cNvSpPr>
            <p:nvPr/>
          </p:nvSpPr>
          <p:spPr bwMode="auto">
            <a:xfrm>
              <a:off x="1436640" y="2840306"/>
              <a:ext cx="135415" cy="80984"/>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240">
              <a:extLst>
                <a:ext uri="{FF2B5EF4-FFF2-40B4-BE49-F238E27FC236}">
                  <a16:creationId xmlns:a16="http://schemas.microsoft.com/office/drawing/2014/main" id="{FA73B230-7940-41B3-852E-745C382DF43A}"/>
                </a:ext>
              </a:extLst>
            </p:cNvPr>
            <p:cNvSpPr>
              <a:spLocks noChangeArrowheads="1"/>
            </p:cNvSpPr>
            <p:nvPr/>
          </p:nvSpPr>
          <p:spPr bwMode="auto">
            <a:xfrm>
              <a:off x="1331761" y="2602666"/>
              <a:ext cx="74346" cy="71691"/>
            </a:xfrm>
            <a:prstGeom prst="ellipse">
              <a:avLst/>
            </a:prstGeom>
            <a:noFill/>
            <a:ln w="952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241">
              <a:extLst>
                <a:ext uri="{FF2B5EF4-FFF2-40B4-BE49-F238E27FC236}">
                  <a16:creationId xmlns:a16="http://schemas.microsoft.com/office/drawing/2014/main" id="{3C7A76CB-0804-437B-AEB7-2FB9660BBDF1}"/>
                </a:ext>
              </a:extLst>
            </p:cNvPr>
            <p:cNvSpPr>
              <a:spLocks noChangeArrowheads="1"/>
            </p:cNvSpPr>
            <p:nvPr/>
          </p:nvSpPr>
          <p:spPr bwMode="auto">
            <a:xfrm>
              <a:off x="1610556" y="2602666"/>
              <a:ext cx="74346" cy="71691"/>
            </a:xfrm>
            <a:prstGeom prst="ellipse">
              <a:avLst/>
            </a:prstGeom>
            <a:no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6" name="Oval 242">
              <a:extLst>
                <a:ext uri="{FF2B5EF4-FFF2-40B4-BE49-F238E27FC236}">
                  <a16:creationId xmlns:a16="http://schemas.microsoft.com/office/drawing/2014/main" id="{94209F0F-89E4-4375-8E5F-798CC90AD7EC}"/>
                </a:ext>
              </a:extLst>
            </p:cNvPr>
            <p:cNvSpPr>
              <a:spLocks noChangeArrowheads="1"/>
            </p:cNvSpPr>
            <p:nvPr/>
          </p:nvSpPr>
          <p:spPr bwMode="auto">
            <a:xfrm>
              <a:off x="1610556" y="2602666"/>
              <a:ext cx="74346" cy="71691"/>
            </a:xfrm>
            <a:prstGeom prst="ellipse">
              <a:avLst/>
            </a:pr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Oval 243">
              <a:extLst>
                <a:ext uri="{FF2B5EF4-FFF2-40B4-BE49-F238E27FC236}">
                  <a16:creationId xmlns:a16="http://schemas.microsoft.com/office/drawing/2014/main" id="{D46948B1-AE02-4834-B716-89E2FACB386F}"/>
                </a:ext>
              </a:extLst>
            </p:cNvPr>
            <p:cNvSpPr>
              <a:spLocks noChangeArrowheads="1"/>
            </p:cNvSpPr>
            <p:nvPr/>
          </p:nvSpPr>
          <p:spPr bwMode="auto">
            <a:xfrm>
              <a:off x="1356985" y="2638511"/>
              <a:ext cx="26553"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244">
              <a:extLst>
                <a:ext uri="{FF2B5EF4-FFF2-40B4-BE49-F238E27FC236}">
                  <a16:creationId xmlns:a16="http://schemas.microsoft.com/office/drawing/2014/main" id="{20221246-0C36-4241-A0DA-75F98EB76333}"/>
                </a:ext>
              </a:extLst>
            </p:cNvPr>
            <p:cNvSpPr>
              <a:spLocks noChangeArrowheads="1"/>
            </p:cNvSpPr>
            <p:nvPr/>
          </p:nvSpPr>
          <p:spPr bwMode="auto">
            <a:xfrm>
              <a:off x="1631797" y="2638511"/>
              <a:ext cx="30535"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62">
              <a:extLst>
                <a:ext uri="{FF2B5EF4-FFF2-40B4-BE49-F238E27FC236}">
                  <a16:creationId xmlns:a16="http://schemas.microsoft.com/office/drawing/2014/main" id="{7BF02321-E7DD-48B5-AEB2-FC6DE89F2934}"/>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263">
              <a:extLst>
                <a:ext uri="{FF2B5EF4-FFF2-40B4-BE49-F238E27FC236}">
                  <a16:creationId xmlns:a16="http://schemas.microsoft.com/office/drawing/2014/main" id="{D669E30C-EEE2-45E1-BDC7-CA4B4FF045CC}"/>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24">
              <a:extLst>
                <a:ext uri="{FF2B5EF4-FFF2-40B4-BE49-F238E27FC236}">
                  <a16:creationId xmlns:a16="http://schemas.microsoft.com/office/drawing/2014/main" id="{5568333F-64B8-4AE6-8B93-9F24C7E54E32}"/>
                </a:ext>
              </a:extLst>
            </p:cNvPr>
            <p:cNvSpPr>
              <a:spLocks/>
            </p:cNvSpPr>
            <p:nvPr/>
          </p:nvSpPr>
          <p:spPr bwMode="auto">
            <a:xfrm>
              <a:off x="1183068" y="2661080"/>
              <a:ext cx="30535" cy="30535"/>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20">
              <a:extLst>
                <a:ext uri="{FF2B5EF4-FFF2-40B4-BE49-F238E27FC236}">
                  <a16:creationId xmlns:a16="http://schemas.microsoft.com/office/drawing/2014/main" id="{F450691C-805C-42D2-A430-CEAE074D7E66}"/>
                </a:ext>
              </a:extLst>
            </p:cNvPr>
            <p:cNvSpPr>
              <a:spLocks/>
            </p:cNvSpPr>
            <p:nvPr/>
          </p:nvSpPr>
          <p:spPr bwMode="auto">
            <a:xfrm>
              <a:off x="1795092" y="2661080"/>
              <a:ext cx="30535" cy="30535"/>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CC5A266E-50A8-4811-A56A-EE3D6A27F751}"/>
                </a:ext>
              </a:extLst>
            </p:cNvPr>
            <p:cNvSpPr/>
            <p:nvPr/>
          </p:nvSpPr>
          <p:spPr>
            <a:xfrm>
              <a:off x="1450391" y="2868130"/>
              <a:ext cx="102546" cy="45719"/>
            </a:xfrm>
            <a:prstGeom prst="ellipse">
              <a:avLst/>
            </a:prstGeom>
            <a:solidFill>
              <a:srgbClr val="6AA72C"/>
            </a:solidFill>
            <a:ln w="19050">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useBgFill="1">
        <p:nvSpPr>
          <p:cNvPr id="35" name="Rectangle 34">
            <a:extLst>
              <a:ext uri="{FF2B5EF4-FFF2-40B4-BE49-F238E27FC236}">
                <a16:creationId xmlns:a16="http://schemas.microsoft.com/office/drawing/2014/main" id="{D5DA67F1-A96E-441E-B00F-B39A9B40E8E1}"/>
              </a:ext>
            </a:extLst>
          </p:cNvPr>
          <p:cNvSpPr/>
          <p:nvPr/>
        </p:nvSpPr>
        <p:spPr>
          <a:xfrm>
            <a:off x="159596" y="5166756"/>
            <a:ext cx="2032781" cy="154356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ED5BC20B-B3A2-49B0-B690-91BE6D1AAE20}"/>
              </a:ext>
            </a:extLst>
          </p:cNvPr>
          <p:cNvCxnSpPr>
            <a:cxnSpLocks/>
          </p:cNvCxnSpPr>
          <p:nvPr/>
        </p:nvCxnSpPr>
        <p:spPr>
          <a:xfrm>
            <a:off x="517106" y="5172512"/>
            <a:ext cx="2032781"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a:extLst>
              <a:ext uri="{FF2B5EF4-FFF2-40B4-BE49-F238E27FC236}">
                <a16:creationId xmlns:a16="http://schemas.microsoft.com/office/drawing/2014/main" id="{7F54CC39-3921-4C03-86B4-B0AEC8284E33}"/>
              </a:ext>
            </a:extLst>
          </p:cNvPr>
          <p:cNvCxnSpPr>
            <a:cxnSpLocks/>
          </p:cNvCxnSpPr>
          <p:nvPr/>
        </p:nvCxnSpPr>
        <p:spPr>
          <a:xfrm>
            <a:off x="3497440" y="2544545"/>
            <a:ext cx="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useBgFill="1">
        <p:nvSpPr>
          <p:cNvPr id="43" name="Freeform: Shape 42">
            <a:extLst>
              <a:ext uri="{FF2B5EF4-FFF2-40B4-BE49-F238E27FC236}">
                <a16:creationId xmlns:a16="http://schemas.microsoft.com/office/drawing/2014/main" id="{039C10CB-22A8-498B-915F-66DC4EA83A34}"/>
              </a:ext>
            </a:extLst>
          </p:cNvPr>
          <p:cNvSpPr/>
          <p:nvPr/>
        </p:nvSpPr>
        <p:spPr>
          <a:xfrm flipV="1">
            <a:off x="1735577" y="504092"/>
            <a:ext cx="2629584" cy="3252077"/>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958B11F-C7E3-4E2D-A291-27134408A902}"/>
              </a:ext>
            </a:extLst>
          </p:cNvPr>
          <p:cNvSpPr/>
          <p:nvPr/>
        </p:nvSpPr>
        <p:spPr>
          <a:xfrm flipH="1">
            <a:off x="2842969"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Oval 45">
            <a:extLst>
              <a:ext uri="{FF2B5EF4-FFF2-40B4-BE49-F238E27FC236}">
                <a16:creationId xmlns:a16="http://schemas.microsoft.com/office/drawing/2014/main" id="{F1EFDC6F-FE01-4EC4-A7E4-254892415D14}"/>
              </a:ext>
            </a:extLst>
          </p:cNvPr>
          <p:cNvSpPr/>
          <p:nvPr/>
        </p:nvSpPr>
        <p:spPr>
          <a:xfrm flipH="1">
            <a:off x="2663107"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Oval 46">
            <a:extLst>
              <a:ext uri="{FF2B5EF4-FFF2-40B4-BE49-F238E27FC236}">
                <a16:creationId xmlns:a16="http://schemas.microsoft.com/office/drawing/2014/main" id="{0F70B5D6-7D8C-43A5-BA74-93F998BC545C}"/>
              </a:ext>
            </a:extLst>
          </p:cNvPr>
          <p:cNvSpPr/>
          <p:nvPr/>
        </p:nvSpPr>
        <p:spPr>
          <a:xfrm flipH="1">
            <a:off x="2483246"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TextBox 41">
            <a:extLst>
              <a:ext uri="{FF2B5EF4-FFF2-40B4-BE49-F238E27FC236}">
                <a16:creationId xmlns:a16="http://schemas.microsoft.com/office/drawing/2014/main" id="{58B03A63-8D9C-406F-8034-40986444E3C3}"/>
              </a:ext>
            </a:extLst>
          </p:cNvPr>
          <p:cNvSpPr txBox="1"/>
          <p:nvPr/>
        </p:nvSpPr>
        <p:spPr>
          <a:xfrm>
            <a:off x="1944462" y="1195763"/>
            <a:ext cx="2483159" cy="1200329"/>
          </a:xfrm>
          <a:prstGeom prst="rect">
            <a:avLst/>
          </a:prstGeom>
          <a:noFill/>
        </p:spPr>
        <p:txBody>
          <a:bodyPr wrap="square" rtlCol="0">
            <a:spAutoFit/>
          </a:bodyPr>
          <a:lstStyle/>
          <a:p>
            <a:r>
              <a:rPr lang="en-US" sz="2400" b="1" dirty="0"/>
              <a:t>What problem are you trying to solve?</a:t>
            </a:r>
          </a:p>
        </p:txBody>
      </p:sp>
      <p:sp>
        <p:nvSpPr>
          <p:cNvPr id="44" name="TextBox 43">
            <a:extLst>
              <a:ext uri="{FF2B5EF4-FFF2-40B4-BE49-F238E27FC236}">
                <a16:creationId xmlns:a16="http://schemas.microsoft.com/office/drawing/2014/main" id="{C728EEE6-C117-4FDB-BBED-F21D11C3FC2A}"/>
              </a:ext>
            </a:extLst>
          </p:cNvPr>
          <p:cNvSpPr txBox="1"/>
          <p:nvPr/>
        </p:nvSpPr>
        <p:spPr>
          <a:xfrm>
            <a:off x="4828884" y="1312813"/>
            <a:ext cx="4367505" cy="769441"/>
          </a:xfrm>
          <a:prstGeom prst="rect">
            <a:avLst/>
          </a:prstGeom>
          <a:noFill/>
        </p:spPr>
        <p:txBody>
          <a:bodyPr wrap="square" rtlCol="0">
            <a:spAutoFit/>
          </a:bodyPr>
          <a:lstStyle/>
          <a:p>
            <a:r>
              <a:rPr lang="en-US" sz="2200" b="1" dirty="0"/>
              <a:t>HINT</a:t>
            </a:r>
            <a:r>
              <a:rPr lang="en-US" sz="2200" dirty="0"/>
              <a:t>—Building or installing a framework is the wrong answer…</a:t>
            </a:r>
          </a:p>
        </p:txBody>
      </p:sp>
      <p:sp>
        <p:nvSpPr>
          <p:cNvPr id="48" name="TextBox 47">
            <a:extLst>
              <a:ext uri="{FF2B5EF4-FFF2-40B4-BE49-F238E27FC236}">
                <a16:creationId xmlns:a16="http://schemas.microsoft.com/office/drawing/2014/main" id="{AD43F8A8-E2F9-4729-9993-C30E56FF64CF}"/>
              </a:ext>
            </a:extLst>
          </p:cNvPr>
          <p:cNvSpPr txBox="1"/>
          <p:nvPr/>
        </p:nvSpPr>
        <p:spPr>
          <a:xfrm>
            <a:off x="4828884" y="2239688"/>
            <a:ext cx="3607749" cy="2462213"/>
          </a:xfrm>
          <a:prstGeom prst="rect">
            <a:avLst/>
          </a:prstGeom>
          <a:noFill/>
        </p:spPr>
        <p:txBody>
          <a:bodyPr wrap="square" rtlCol="0">
            <a:spAutoFit/>
          </a:bodyPr>
          <a:lstStyle/>
          <a:p>
            <a:r>
              <a:rPr lang="en-US" sz="2200" dirty="0"/>
              <a:t>Something involving new </a:t>
            </a:r>
            <a:br>
              <a:rPr lang="en-US" sz="2200" dirty="0"/>
            </a:br>
            <a:r>
              <a:rPr lang="en-US" sz="2200" b="1" dirty="0"/>
              <a:t>user </a:t>
            </a:r>
            <a:r>
              <a:rPr lang="en-US" sz="2200" dirty="0"/>
              <a:t>or</a:t>
            </a:r>
            <a:r>
              <a:rPr lang="en-US" sz="2200" b="1" dirty="0"/>
              <a:t> business needs </a:t>
            </a:r>
            <a:r>
              <a:rPr lang="en-US" sz="2200" dirty="0"/>
              <a:t>is a good answer:</a:t>
            </a:r>
          </a:p>
          <a:p>
            <a:pPr marL="342900" indent="-342900">
              <a:buFontTx/>
              <a:buChar char="-"/>
            </a:pPr>
            <a:r>
              <a:rPr lang="en-US" sz="2200" dirty="0"/>
              <a:t>Faster feature delivery?</a:t>
            </a:r>
          </a:p>
          <a:p>
            <a:pPr marL="342900" indent="-342900">
              <a:buFontTx/>
              <a:buChar char="-"/>
            </a:pPr>
            <a:r>
              <a:rPr lang="en-US" sz="2200" dirty="0"/>
              <a:t>International launch?</a:t>
            </a:r>
          </a:p>
          <a:p>
            <a:pPr marL="342900" indent="-342900">
              <a:buFontTx/>
              <a:buChar char="-"/>
            </a:pPr>
            <a:r>
              <a:rPr lang="en-US" sz="2200" dirty="0"/>
              <a:t>Lower cost?</a:t>
            </a:r>
          </a:p>
          <a:p>
            <a:pPr marL="342900" indent="-342900">
              <a:buFontTx/>
              <a:buChar char="-"/>
            </a:pPr>
            <a:r>
              <a:rPr lang="en-US" sz="2200" dirty="0"/>
              <a:t>Improved </a:t>
            </a:r>
            <a:r>
              <a:rPr lang="en-US" sz="2200" dirty="0" err="1"/>
              <a:t>QoS</a:t>
            </a:r>
            <a:r>
              <a:rPr lang="en-US" sz="2200" dirty="0"/>
              <a:t>?</a:t>
            </a:r>
          </a:p>
        </p:txBody>
      </p:sp>
    </p:spTree>
    <p:extLst>
      <p:ext uri="{BB962C8B-B14F-4D97-AF65-F5344CB8AC3E}">
        <p14:creationId xmlns:p14="http://schemas.microsoft.com/office/powerpoint/2010/main" val="29262574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400"/>
                                        <p:tgtEl>
                                          <p:spTgt spid="42"/>
                                        </p:tgtEl>
                                      </p:cBhvr>
                                    </p:animEffect>
                                  </p:childTnLst>
                                </p:cTn>
                              </p:par>
                              <p:par>
                                <p:cTn id="8" presetID="42" presetClass="path" presetSubtype="0" decel="100000" fill="hold" grpId="1" nodeType="withEffect">
                                  <p:stCondLst>
                                    <p:cond delay="0"/>
                                  </p:stCondLst>
                                  <p:childTnLst>
                                    <p:animMotion origin="layout" path="M 2.5E-6 -4.07407E-6 L 2.5E-6 0.02963 " pathEditMode="relative" rAng="0" ptsTypes="AA">
                                      <p:cBhvr>
                                        <p:cTn id="9" dur="400" spd="-100000" fill="hold"/>
                                        <p:tgtEl>
                                          <p:spTgt spid="42"/>
                                        </p:tgtEl>
                                        <p:attrNameLst>
                                          <p:attrName>ppt_x</p:attrName>
                                          <p:attrName>ppt_y</p:attrName>
                                        </p:attrNameLst>
                                      </p:cBhvr>
                                      <p:rCtr x="0" y="148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400"/>
                                        <p:tgtEl>
                                          <p:spTgt spid="44"/>
                                        </p:tgtEl>
                                      </p:cBhvr>
                                    </p:animEffect>
                                  </p:childTnLst>
                                </p:cTn>
                              </p:par>
                              <p:par>
                                <p:cTn id="15" presetID="42" presetClass="path" presetSubtype="0" decel="100000" fill="hold" grpId="1" nodeType="withEffect">
                                  <p:stCondLst>
                                    <p:cond delay="0"/>
                                  </p:stCondLst>
                                  <p:childTnLst>
                                    <p:animMotion origin="layout" path="M -2.77778E-7 1.7284E-6 L -2.77778E-7 0.02963 " pathEditMode="relative" rAng="0" ptsTypes="AA">
                                      <p:cBhvr>
                                        <p:cTn id="16" dur="400" spd="-100000" fill="hold"/>
                                        <p:tgtEl>
                                          <p:spTgt spid="44"/>
                                        </p:tgtEl>
                                        <p:attrNameLst>
                                          <p:attrName>ppt_x</p:attrName>
                                          <p:attrName>ppt_y</p:attrName>
                                        </p:attrNameLst>
                                      </p:cBhvr>
                                      <p:rCtr x="0" y="1481"/>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400"/>
                                        <p:tgtEl>
                                          <p:spTgt spid="48"/>
                                        </p:tgtEl>
                                      </p:cBhvr>
                                    </p:animEffect>
                                  </p:childTnLst>
                                </p:cTn>
                              </p:par>
                              <p:par>
                                <p:cTn id="22" presetID="42" presetClass="path" presetSubtype="0" decel="100000" fill="hold" grpId="1" nodeType="withEffect">
                                  <p:stCondLst>
                                    <p:cond delay="0"/>
                                  </p:stCondLst>
                                  <p:childTnLst>
                                    <p:animMotion origin="layout" path="M 2.77778E-6 1.23457E-7 L 2.77778E-6 0.02963 " pathEditMode="relative" rAng="0" ptsTypes="AA">
                                      <p:cBhvr>
                                        <p:cTn id="23" dur="400" spd="-100000" fill="hold"/>
                                        <p:tgtEl>
                                          <p:spTgt spid="48"/>
                                        </p:tgtEl>
                                        <p:attrNameLst>
                                          <p:attrName>ppt_x</p:attrName>
                                          <p:attrName>ppt_y</p:attrName>
                                        </p:attrNameLst>
                                      </p:cBhvr>
                                      <p:rCtr x="0" y="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4" grpId="0"/>
      <p:bldP spid="44" grpId="1"/>
      <p:bldP spid="48" grpId="0"/>
      <p:bldP spid="48"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21000">
              <a:schemeClr val="accent2"/>
            </a:gs>
          </a:gsLst>
          <a:path path="circle">
            <a:fillToRect l="100000" t="100000"/>
          </a:path>
        </a:gradFill>
        <a:effectLst/>
      </p:bgPr>
    </p:bg>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9CA1A9EF-4BE6-4C2D-B85F-91F5890F961E}"/>
              </a:ext>
            </a:extLst>
          </p:cNvPr>
          <p:cNvSpPr/>
          <p:nvPr/>
        </p:nvSpPr>
        <p:spPr>
          <a:xfrm>
            <a:off x="1048644" y="2098384"/>
            <a:ext cx="7046713"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Arial"/>
                <a:ea typeface="+mn-ea"/>
                <a:cs typeface="+mn-cs"/>
              </a:rPr>
              <a:t>Autoscaling</a:t>
            </a:r>
            <a:r>
              <a:rPr kumimoji="0" lang="en-US" sz="2000" b="0" i="0" u="none" strike="noStrike" kern="1200" cap="none" spc="0" normalizeH="0" baseline="0" noProof="0" dirty="0">
                <a:ln>
                  <a:noFill/>
                </a:ln>
                <a:solidFill>
                  <a:prstClr val="white"/>
                </a:solidFill>
                <a:effectLst/>
                <a:uLnTx/>
                <a:uFillTx/>
                <a:latin typeface="Arial"/>
                <a:ea typeface="+mn-ea"/>
                <a:cs typeface="+mn-cs"/>
              </a:rPr>
              <a:t> for predictable heavy workloads</a:t>
            </a:r>
          </a:p>
        </p:txBody>
      </p:sp>
      <p:sp>
        <p:nvSpPr>
          <p:cNvPr id="4" name="Rectangle 3">
            <a:extLst>
              <a:ext uri="{FF2B5EF4-FFF2-40B4-BE49-F238E27FC236}">
                <a16:creationId xmlns:a16="http://schemas.microsoft.com/office/drawing/2014/main" id="{0B73CA38-CC9E-4779-8994-82697EFB7459}"/>
              </a:ext>
            </a:extLst>
          </p:cNvPr>
          <p:cNvSpPr/>
          <p:nvPr/>
        </p:nvSpPr>
        <p:spPr>
          <a:xfrm>
            <a:off x="1112685" y="367934"/>
            <a:ext cx="6918630" cy="1596608"/>
          </a:xfrm>
          <a:custGeom>
            <a:avLst/>
            <a:gdLst>
              <a:gd name="connsiteX0" fmla="*/ 0 w 7989758"/>
              <a:gd name="connsiteY0" fmla="*/ 0 h 1843791"/>
              <a:gd name="connsiteX1" fmla="*/ 7989758 w 7989758"/>
              <a:gd name="connsiteY1" fmla="*/ 0 h 1843791"/>
              <a:gd name="connsiteX2" fmla="*/ 7989758 w 7989758"/>
              <a:gd name="connsiteY2" fmla="*/ 1843791 h 1843791"/>
              <a:gd name="connsiteX3" fmla="*/ 0 w 7989758"/>
              <a:gd name="connsiteY3" fmla="*/ 1843791 h 1843791"/>
              <a:gd name="connsiteX4" fmla="*/ 0 w 7989758"/>
              <a:gd name="connsiteY4" fmla="*/ 0 h 1843791"/>
              <a:gd name="connsiteX0" fmla="*/ 7989758 w 8081198"/>
              <a:gd name="connsiteY0" fmla="*/ 0 h 1843791"/>
              <a:gd name="connsiteX1" fmla="*/ 7989758 w 8081198"/>
              <a:gd name="connsiteY1" fmla="*/ 1843791 h 1843791"/>
              <a:gd name="connsiteX2" fmla="*/ 0 w 8081198"/>
              <a:gd name="connsiteY2" fmla="*/ 1843791 h 1843791"/>
              <a:gd name="connsiteX3" fmla="*/ 0 w 8081198"/>
              <a:gd name="connsiteY3" fmla="*/ 0 h 1843791"/>
              <a:gd name="connsiteX4" fmla="*/ 8081198 w 8081198"/>
              <a:gd name="connsiteY4" fmla="*/ 91440 h 1843791"/>
              <a:gd name="connsiteX0" fmla="*/ 7989758 w 7989758"/>
              <a:gd name="connsiteY0" fmla="*/ 0 h 1843791"/>
              <a:gd name="connsiteX1" fmla="*/ 7989758 w 7989758"/>
              <a:gd name="connsiteY1" fmla="*/ 1843791 h 1843791"/>
              <a:gd name="connsiteX2" fmla="*/ 0 w 7989758"/>
              <a:gd name="connsiteY2" fmla="*/ 1843791 h 1843791"/>
              <a:gd name="connsiteX3" fmla="*/ 0 w 7989758"/>
              <a:gd name="connsiteY3" fmla="*/ 0 h 1843791"/>
              <a:gd name="connsiteX0" fmla="*/ 7989758 w 7989758"/>
              <a:gd name="connsiteY0" fmla="*/ 1843791 h 1843791"/>
              <a:gd name="connsiteX1" fmla="*/ 0 w 7989758"/>
              <a:gd name="connsiteY1" fmla="*/ 1843791 h 1843791"/>
              <a:gd name="connsiteX2" fmla="*/ 0 w 7989758"/>
              <a:gd name="connsiteY2" fmla="*/ 0 h 1843791"/>
            </a:gdLst>
            <a:ahLst/>
            <a:cxnLst>
              <a:cxn ang="0">
                <a:pos x="connsiteX0" y="connsiteY0"/>
              </a:cxn>
              <a:cxn ang="0">
                <a:pos x="connsiteX1" y="connsiteY1"/>
              </a:cxn>
              <a:cxn ang="0">
                <a:pos x="connsiteX2" y="connsiteY2"/>
              </a:cxn>
            </a:cxnLst>
            <a:rect l="l" t="t" r="r" b="b"/>
            <a:pathLst>
              <a:path w="7989758" h="1843791">
                <a:moveTo>
                  <a:pt x="7989758" y="1843791"/>
                </a:moveTo>
                <a:lnTo>
                  <a:pt x="0" y="1843791"/>
                </a:ln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921A8680-AB7C-4A38-9587-79E05A21BEC0}"/>
              </a:ext>
            </a:extLst>
          </p:cNvPr>
          <p:cNvSpPr/>
          <p:nvPr/>
        </p:nvSpPr>
        <p:spPr>
          <a:xfrm>
            <a:off x="1048644" y="4433625"/>
            <a:ext cx="7046713"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Arial"/>
                <a:ea typeface="+mn-ea"/>
                <a:cs typeface="+mn-cs"/>
              </a:rPr>
              <a:t>Serverless</a:t>
            </a:r>
            <a:r>
              <a:rPr kumimoji="0" lang="en-US" sz="2000" b="1" i="0" u="none" strike="noStrike" kern="1200" cap="none" spc="0" normalizeH="0" baseline="0" noProof="0" dirty="0">
                <a:ln>
                  <a:noFill/>
                </a:ln>
                <a:solidFill>
                  <a:prstClr val="white"/>
                </a:solidFill>
                <a:effectLst/>
                <a:uLnTx/>
                <a:uFillTx/>
                <a:latin typeface="Arial"/>
                <a:ea typeface="+mn-ea"/>
                <a:cs typeface="+mn-cs"/>
              </a:rPr>
              <a:t> </a:t>
            </a:r>
            <a:r>
              <a:rPr kumimoji="0" lang="en-US" sz="2000" b="0" i="0" u="none" strike="noStrike" kern="1200" cap="none" spc="0" normalizeH="0" baseline="0" noProof="0" dirty="0">
                <a:ln>
                  <a:noFill/>
                </a:ln>
                <a:solidFill>
                  <a:prstClr val="white"/>
                </a:solidFill>
                <a:effectLst/>
                <a:uLnTx/>
                <a:uFillTx/>
                <a:latin typeface="Arial"/>
                <a:ea typeface="+mn-ea"/>
                <a:cs typeface="+mn-cs"/>
              </a:rPr>
              <a:t>for spiky workloads with idle periods</a:t>
            </a:r>
          </a:p>
        </p:txBody>
      </p:sp>
      <p:sp>
        <p:nvSpPr>
          <p:cNvPr id="11" name="Freeform 5">
            <a:extLst>
              <a:ext uri="{FF2B5EF4-FFF2-40B4-BE49-F238E27FC236}">
                <a16:creationId xmlns:a16="http://schemas.microsoft.com/office/drawing/2014/main" id="{3F780FCD-9924-4A58-8049-E75F05B1938F}"/>
              </a:ext>
            </a:extLst>
          </p:cNvPr>
          <p:cNvSpPr>
            <a:spLocks/>
          </p:cNvSpPr>
          <p:nvPr/>
        </p:nvSpPr>
        <p:spPr bwMode="auto">
          <a:xfrm flipV="1">
            <a:off x="1127761" y="761101"/>
            <a:ext cx="6819618" cy="409875"/>
          </a:xfrm>
          <a:custGeom>
            <a:avLst/>
            <a:gdLst>
              <a:gd name="T0" fmla="*/ 0 w 13687"/>
              <a:gd name="T1" fmla="*/ 0 h 800"/>
              <a:gd name="T2" fmla="*/ 1955 w 13687"/>
              <a:gd name="T3" fmla="*/ 800 h 800"/>
              <a:gd name="T4" fmla="*/ 3910 w 13687"/>
              <a:gd name="T5" fmla="*/ 0 h 800"/>
              <a:gd name="T6" fmla="*/ 5866 w 13687"/>
              <a:gd name="T7" fmla="*/ 800 h 800"/>
              <a:gd name="T8" fmla="*/ 7821 w 13687"/>
              <a:gd name="T9" fmla="*/ 0 h 800"/>
              <a:gd name="T10" fmla="*/ 9776 w 13687"/>
              <a:gd name="T11" fmla="*/ 800 h 800"/>
              <a:gd name="T12" fmla="*/ 11732 w 13687"/>
              <a:gd name="T13" fmla="*/ 0 h 800"/>
              <a:gd name="T14" fmla="*/ 13687 w 13687"/>
              <a:gd name="T15" fmla="*/ 800 h 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87" h="800">
                <a:moveTo>
                  <a:pt x="0" y="0"/>
                </a:moveTo>
                <a:cubicBezTo>
                  <a:pt x="978" y="0"/>
                  <a:pt x="978" y="800"/>
                  <a:pt x="1955" y="800"/>
                </a:cubicBezTo>
                <a:cubicBezTo>
                  <a:pt x="2933" y="800"/>
                  <a:pt x="2933" y="0"/>
                  <a:pt x="3910" y="0"/>
                </a:cubicBezTo>
                <a:cubicBezTo>
                  <a:pt x="4888" y="0"/>
                  <a:pt x="4888" y="800"/>
                  <a:pt x="5866" y="800"/>
                </a:cubicBezTo>
                <a:cubicBezTo>
                  <a:pt x="6843" y="800"/>
                  <a:pt x="6843" y="0"/>
                  <a:pt x="7821" y="0"/>
                </a:cubicBezTo>
                <a:cubicBezTo>
                  <a:pt x="8799" y="0"/>
                  <a:pt x="8799" y="800"/>
                  <a:pt x="9776" y="800"/>
                </a:cubicBezTo>
                <a:cubicBezTo>
                  <a:pt x="10754" y="800"/>
                  <a:pt x="10754" y="0"/>
                  <a:pt x="11732" y="0"/>
                </a:cubicBezTo>
                <a:cubicBezTo>
                  <a:pt x="12709" y="0"/>
                  <a:pt x="12709" y="800"/>
                  <a:pt x="13687" y="800"/>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E10910DF-482B-4940-BB11-4A6454318D14}"/>
              </a:ext>
            </a:extLst>
          </p:cNvPr>
          <p:cNvGrpSpPr/>
          <p:nvPr/>
        </p:nvGrpSpPr>
        <p:grpSpPr>
          <a:xfrm>
            <a:off x="1112685" y="2768993"/>
            <a:ext cx="6918630" cy="1596608"/>
            <a:chOff x="1112685" y="2768993"/>
            <a:chExt cx="6918630" cy="1596608"/>
          </a:xfrm>
        </p:grpSpPr>
        <p:sp>
          <p:nvSpPr>
            <p:cNvPr id="20" name="Rectangle 3">
              <a:extLst>
                <a:ext uri="{FF2B5EF4-FFF2-40B4-BE49-F238E27FC236}">
                  <a16:creationId xmlns:a16="http://schemas.microsoft.com/office/drawing/2014/main" id="{E17CA826-CF14-4D13-B393-EFEF5BB59777}"/>
                </a:ext>
              </a:extLst>
            </p:cNvPr>
            <p:cNvSpPr/>
            <p:nvPr/>
          </p:nvSpPr>
          <p:spPr>
            <a:xfrm>
              <a:off x="1112685" y="2768993"/>
              <a:ext cx="6918630" cy="1596608"/>
            </a:xfrm>
            <a:custGeom>
              <a:avLst/>
              <a:gdLst>
                <a:gd name="connsiteX0" fmla="*/ 0 w 7989758"/>
                <a:gd name="connsiteY0" fmla="*/ 0 h 1843791"/>
                <a:gd name="connsiteX1" fmla="*/ 7989758 w 7989758"/>
                <a:gd name="connsiteY1" fmla="*/ 0 h 1843791"/>
                <a:gd name="connsiteX2" fmla="*/ 7989758 w 7989758"/>
                <a:gd name="connsiteY2" fmla="*/ 1843791 h 1843791"/>
                <a:gd name="connsiteX3" fmla="*/ 0 w 7989758"/>
                <a:gd name="connsiteY3" fmla="*/ 1843791 h 1843791"/>
                <a:gd name="connsiteX4" fmla="*/ 0 w 7989758"/>
                <a:gd name="connsiteY4" fmla="*/ 0 h 1843791"/>
                <a:gd name="connsiteX0" fmla="*/ 7989758 w 8081198"/>
                <a:gd name="connsiteY0" fmla="*/ 0 h 1843791"/>
                <a:gd name="connsiteX1" fmla="*/ 7989758 w 8081198"/>
                <a:gd name="connsiteY1" fmla="*/ 1843791 h 1843791"/>
                <a:gd name="connsiteX2" fmla="*/ 0 w 8081198"/>
                <a:gd name="connsiteY2" fmla="*/ 1843791 h 1843791"/>
                <a:gd name="connsiteX3" fmla="*/ 0 w 8081198"/>
                <a:gd name="connsiteY3" fmla="*/ 0 h 1843791"/>
                <a:gd name="connsiteX4" fmla="*/ 8081198 w 8081198"/>
                <a:gd name="connsiteY4" fmla="*/ 91440 h 1843791"/>
                <a:gd name="connsiteX0" fmla="*/ 7989758 w 7989758"/>
                <a:gd name="connsiteY0" fmla="*/ 0 h 1843791"/>
                <a:gd name="connsiteX1" fmla="*/ 7989758 w 7989758"/>
                <a:gd name="connsiteY1" fmla="*/ 1843791 h 1843791"/>
                <a:gd name="connsiteX2" fmla="*/ 0 w 7989758"/>
                <a:gd name="connsiteY2" fmla="*/ 1843791 h 1843791"/>
                <a:gd name="connsiteX3" fmla="*/ 0 w 7989758"/>
                <a:gd name="connsiteY3" fmla="*/ 0 h 1843791"/>
                <a:gd name="connsiteX0" fmla="*/ 7989758 w 7989758"/>
                <a:gd name="connsiteY0" fmla="*/ 1843791 h 1843791"/>
                <a:gd name="connsiteX1" fmla="*/ 0 w 7989758"/>
                <a:gd name="connsiteY1" fmla="*/ 1843791 h 1843791"/>
                <a:gd name="connsiteX2" fmla="*/ 0 w 7989758"/>
                <a:gd name="connsiteY2" fmla="*/ 0 h 1843791"/>
              </a:gdLst>
              <a:ahLst/>
              <a:cxnLst>
                <a:cxn ang="0">
                  <a:pos x="connsiteX0" y="connsiteY0"/>
                </a:cxn>
                <a:cxn ang="0">
                  <a:pos x="connsiteX1" y="connsiteY1"/>
                </a:cxn>
                <a:cxn ang="0">
                  <a:pos x="connsiteX2" y="connsiteY2"/>
                </a:cxn>
              </a:cxnLst>
              <a:rect l="l" t="t" r="r" b="b"/>
              <a:pathLst>
                <a:path w="7989758" h="1843791">
                  <a:moveTo>
                    <a:pt x="7989758" y="1843791"/>
                  </a:moveTo>
                  <a:lnTo>
                    <a:pt x="0" y="1843791"/>
                  </a:lnTo>
                  <a:lnTo>
                    <a:pt x="0" y="0"/>
                  </a:ln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Isosceles Triangle 11">
              <a:extLst>
                <a:ext uri="{FF2B5EF4-FFF2-40B4-BE49-F238E27FC236}">
                  <a16:creationId xmlns:a16="http://schemas.microsoft.com/office/drawing/2014/main" id="{A755C10D-B209-4EF0-8A10-EA4AF09B6BED}"/>
                </a:ext>
              </a:extLst>
            </p:cNvPr>
            <p:cNvSpPr/>
            <p:nvPr/>
          </p:nvSpPr>
          <p:spPr>
            <a:xfrm>
              <a:off x="1241778" y="3911814"/>
              <a:ext cx="248355" cy="453787"/>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Isosceles Triangle 26">
              <a:extLst>
                <a:ext uri="{FF2B5EF4-FFF2-40B4-BE49-F238E27FC236}">
                  <a16:creationId xmlns:a16="http://schemas.microsoft.com/office/drawing/2014/main" id="{F236B5A3-BB78-4309-9EF3-361E53E316AF}"/>
                </a:ext>
              </a:extLst>
            </p:cNvPr>
            <p:cNvSpPr/>
            <p:nvPr/>
          </p:nvSpPr>
          <p:spPr>
            <a:xfrm>
              <a:off x="1619227" y="2902097"/>
              <a:ext cx="232152" cy="1463504"/>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8" name="Isosceles Triangle 27">
              <a:extLst>
                <a:ext uri="{FF2B5EF4-FFF2-40B4-BE49-F238E27FC236}">
                  <a16:creationId xmlns:a16="http://schemas.microsoft.com/office/drawing/2014/main" id="{2474792D-C253-4AD7-9C49-DBC86982BEBA}"/>
                </a:ext>
              </a:extLst>
            </p:cNvPr>
            <p:cNvSpPr/>
            <p:nvPr/>
          </p:nvSpPr>
          <p:spPr>
            <a:xfrm>
              <a:off x="2584427" y="3539917"/>
              <a:ext cx="91040" cy="825684"/>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Isosceles Triangle 28">
              <a:extLst>
                <a:ext uri="{FF2B5EF4-FFF2-40B4-BE49-F238E27FC236}">
                  <a16:creationId xmlns:a16="http://schemas.microsoft.com/office/drawing/2014/main" id="{072BD453-0952-49E1-B0F5-AF85D185D665}"/>
                </a:ext>
              </a:extLst>
            </p:cNvPr>
            <p:cNvSpPr/>
            <p:nvPr/>
          </p:nvSpPr>
          <p:spPr>
            <a:xfrm flipH="1">
              <a:off x="2765778" y="4053561"/>
              <a:ext cx="196827" cy="312040"/>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Isosceles Triangle 29">
              <a:extLst>
                <a:ext uri="{FF2B5EF4-FFF2-40B4-BE49-F238E27FC236}">
                  <a16:creationId xmlns:a16="http://schemas.microsoft.com/office/drawing/2014/main" id="{F28CAD87-8ED1-4374-8659-0EE037B4E237}"/>
                </a:ext>
              </a:extLst>
            </p:cNvPr>
            <p:cNvSpPr/>
            <p:nvPr/>
          </p:nvSpPr>
          <p:spPr>
            <a:xfrm flipH="1">
              <a:off x="3055741" y="4229437"/>
              <a:ext cx="140613" cy="136164"/>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1" name="Isosceles Triangle 30">
              <a:extLst>
                <a:ext uri="{FF2B5EF4-FFF2-40B4-BE49-F238E27FC236}">
                  <a16:creationId xmlns:a16="http://schemas.microsoft.com/office/drawing/2014/main" id="{0FF9E7EB-60F5-49E7-AF8D-657781514FCC}"/>
                </a:ext>
              </a:extLst>
            </p:cNvPr>
            <p:cNvSpPr/>
            <p:nvPr/>
          </p:nvSpPr>
          <p:spPr>
            <a:xfrm flipH="1">
              <a:off x="3887871" y="3137126"/>
              <a:ext cx="52949" cy="1228475"/>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2" name="Isosceles Triangle 31">
              <a:extLst>
                <a:ext uri="{FF2B5EF4-FFF2-40B4-BE49-F238E27FC236}">
                  <a16:creationId xmlns:a16="http://schemas.microsoft.com/office/drawing/2014/main" id="{AC0D26ED-84AA-4EF1-A148-24CEC306DA3E}"/>
                </a:ext>
              </a:extLst>
            </p:cNvPr>
            <p:cNvSpPr/>
            <p:nvPr/>
          </p:nvSpPr>
          <p:spPr>
            <a:xfrm flipH="1">
              <a:off x="4234479" y="3533422"/>
              <a:ext cx="94759" cy="832179"/>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3" name="Isosceles Triangle 32">
              <a:extLst>
                <a:ext uri="{FF2B5EF4-FFF2-40B4-BE49-F238E27FC236}">
                  <a16:creationId xmlns:a16="http://schemas.microsoft.com/office/drawing/2014/main" id="{7593D617-07D9-4BAD-966C-6837CA2FA65C}"/>
                </a:ext>
              </a:extLst>
            </p:cNvPr>
            <p:cNvSpPr/>
            <p:nvPr/>
          </p:nvSpPr>
          <p:spPr>
            <a:xfrm flipH="1">
              <a:off x="4548719" y="3115548"/>
              <a:ext cx="83618" cy="1250053"/>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Isosceles Triangle 33">
              <a:extLst>
                <a:ext uri="{FF2B5EF4-FFF2-40B4-BE49-F238E27FC236}">
                  <a16:creationId xmlns:a16="http://schemas.microsoft.com/office/drawing/2014/main" id="{9B5E99A9-9A4B-4EC9-91EF-63CEA3A2A0F8}"/>
                </a:ext>
              </a:extLst>
            </p:cNvPr>
            <p:cNvSpPr/>
            <p:nvPr/>
          </p:nvSpPr>
          <p:spPr>
            <a:xfrm>
              <a:off x="4771665" y="3911814"/>
              <a:ext cx="248355" cy="453787"/>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Isosceles Triangle 34">
              <a:extLst>
                <a:ext uri="{FF2B5EF4-FFF2-40B4-BE49-F238E27FC236}">
                  <a16:creationId xmlns:a16="http://schemas.microsoft.com/office/drawing/2014/main" id="{BD2511AF-002E-4C61-AE15-6DA65E6D6F72}"/>
                </a:ext>
              </a:extLst>
            </p:cNvPr>
            <p:cNvSpPr/>
            <p:nvPr/>
          </p:nvSpPr>
          <p:spPr>
            <a:xfrm>
              <a:off x="5458138" y="3911814"/>
              <a:ext cx="121963" cy="453787"/>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Isosceles Triangle 35">
              <a:extLst>
                <a:ext uri="{FF2B5EF4-FFF2-40B4-BE49-F238E27FC236}">
                  <a16:creationId xmlns:a16="http://schemas.microsoft.com/office/drawing/2014/main" id="{60F5E81A-6DA8-43F1-A350-53BA04006ECF}"/>
                </a:ext>
              </a:extLst>
            </p:cNvPr>
            <p:cNvSpPr/>
            <p:nvPr/>
          </p:nvSpPr>
          <p:spPr>
            <a:xfrm>
              <a:off x="5683366" y="4136378"/>
              <a:ext cx="113895" cy="229223"/>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8" name="Isosceles Triangle 37">
              <a:extLst>
                <a:ext uri="{FF2B5EF4-FFF2-40B4-BE49-F238E27FC236}">
                  <a16:creationId xmlns:a16="http://schemas.microsoft.com/office/drawing/2014/main" id="{C2D7A301-FEE0-4494-82AD-A8C97344D0C1}"/>
                </a:ext>
              </a:extLst>
            </p:cNvPr>
            <p:cNvSpPr/>
            <p:nvPr/>
          </p:nvSpPr>
          <p:spPr>
            <a:xfrm>
              <a:off x="6058147" y="3256307"/>
              <a:ext cx="90774" cy="1109294"/>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 name="Isosceles Triangle 38">
              <a:extLst>
                <a:ext uri="{FF2B5EF4-FFF2-40B4-BE49-F238E27FC236}">
                  <a16:creationId xmlns:a16="http://schemas.microsoft.com/office/drawing/2014/main" id="{78D61D9E-281B-4998-AFB7-AA3AEB773E2B}"/>
                </a:ext>
              </a:extLst>
            </p:cNvPr>
            <p:cNvSpPr/>
            <p:nvPr/>
          </p:nvSpPr>
          <p:spPr>
            <a:xfrm>
              <a:off x="6227374" y="3256307"/>
              <a:ext cx="90774" cy="1109294"/>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0" name="Isosceles Triangle 39">
              <a:extLst>
                <a:ext uri="{FF2B5EF4-FFF2-40B4-BE49-F238E27FC236}">
                  <a16:creationId xmlns:a16="http://schemas.microsoft.com/office/drawing/2014/main" id="{791EE4DE-42CB-4882-AA5D-A6D5075D1964}"/>
                </a:ext>
              </a:extLst>
            </p:cNvPr>
            <p:cNvSpPr/>
            <p:nvPr/>
          </p:nvSpPr>
          <p:spPr>
            <a:xfrm>
              <a:off x="6402380" y="3256307"/>
              <a:ext cx="90774" cy="1109294"/>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1" name="Isosceles Triangle 40">
              <a:extLst>
                <a:ext uri="{FF2B5EF4-FFF2-40B4-BE49-F238E27FC236}">
                  <a16:creationId xmlns:a16="http://schemas.microsoft.com/office/drawing/2014/main" id="{2D2E9276-5FEB-4C10-A91C-45E024630FCD}"/>
                </a:ext>
              </a:extLst>
            </p:cNvPr>
            <p:cNvSpPr/>
            <p:nvPr/>
          </p:nvSpPr>
          <p:spPr>
            <a:xfrm>
              <a:off x="6578657" y="3911814"/>
              <a:ext cx="121963" cy="453787"/>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Isosceles Triangle 41">
              <a:extLst>
                <a:ext uri="{FF2B5EF4-FFF2-40B4-BE49-F238E27FC236}">
                  <a16:creationId xmlns:a16="http://schemas.microsoft.com/office/drawing/2014/main" id="{78E40651-A78D-45F3-9252-048758EB322C}"/>
                </a:ext>
              </a:extLst>
            </p:cNvPr>
            <p:cNvSpPr/>
            <p:nvPr/>
          </p:nvSpPr>
          <p:spPr>
            <a:xfrm>
              <a:off x="6847234" y="4136378"/>
              <a:ext cx="113895" cy="229223"/>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3" name="Isosceles Triangle 42">
              <a:extLst>
                <a:ext uri="{FF2B5EF4-FFF2-40B4-BE49-F238E27FC236}">
                  <a16:creationId xmlns:a16="http://schemas.microsoft.com/office/drawing/2014/main" id="{7D1B0A5A-19A7-496F-949A-EBCFECFD9ECD}"/>
                </a:ext>
              </a:extLst>
            </p:cNvPr>
            <p:cNvSpPr/>
            <p:nvPr/>
          </p:nvSpPr>
          <p:spPr>
            <a:xfrm>
              <a:off x="7026578" y="4136378"/>
              <a:ext cx="113895" cy="229223"/>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4" name="Isosceles Triangle 43">
              <a:extLst>
                <a:ext uri="{FF2B5EF4-FFF2-40B4-BE49-F238E27FC236}">
                  <a16:creationId xmlns:a16="http://schemas.microsoft.com/office/drawing/2014/main" id="{E0E35FAF-815F-47A2-983C-90004A8B1407}"/>
                </a:ext>
              </a:extLst>
            </p:cNvPr>
            <p:cNvSpPr/>
            <p:nvPr/>
          </p:nvSpPr>
          <p:spPr>
            <a:xfrm>
              <a:off x="7380919" y="3634672"/>
              <a:ext cx="70113" cy="730929"/>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5" name="Isosceles Triangle 44">
              <a:extLst>
                <a:ext uri="{FF2B5EF4-FFF2-40B4-BE49-F238E27FC236}">
                  <a16:creationId xmlns:a16="http://schemas.microsoft.com/office/drawing/2014/main" id="{CA435E7A-98AF-426A-836D-25612E361987}"/>
                </a:ext>
              </a:extLst>
            </p:cNvPr>
            <p:cNvSpPr/>
            <p:nvPr/>
          </p:nvSpPr>
          <p:spPr>
            <a:xfrm flipH="1">
              <a:off x="7862038" y="4229437"/>
              <a:ext cx="140613" cy="136164"/>
            </a:xfrm>
            <a:prstGeom prst="triangle">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Tree>
    <p:extLst>
      <p:ext uri="{BB962C8B-B14F-4D97-AF65-F5344CB8AC3E}">
        <p14:creationId xmlns:p14="http://schemas.microsoft.com/office/powerpoint/2010/main" val="26395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21000">
              <a:schemeClr val="accent2"/>
            </a:gs>
          </a:gsLst>
          <a:path path="circle">
            <a:fillToRect l="100000" t="100000"/>
          </a:path>
        </a:gradFill>
        <a:effectLst/>
      </p:bgPr>
    </p:bg>
    <p:spTree>
      <p:nvGrpSpPr>
        <p:cNvPr id="1" name=""/>
        <p:cNvGrpSpPr/>
        <p:nvPr/>
      </p:nvGrpSpPr>
      <p:grpSpPr>
        <a:xfrm>
          <a:off x="0" y="0"/>
          <a:ext cx="0" cy="0"/>
          <a:chOff x="0" y="0"/>
          <a:chExt cx="0" cy="0"/>
        </a:xfrm>
      </p:grpSpPr>
      <p:sp>
        <p:nvSpPr>
          <p:cNvPr id="520" name="Freeform: Shape 519">
            <a:extLst>
              <a:ext uri="{FF2B5EF4-FFF2-40B4-BE49-F238E27FC236}">
                <a16:creationId xmlns:a16="http://schemas.microsoft.com/office/drawing/2014/main" id="{84829719-C8B1-41C2-BD50-87CE8BC780D6}"/>
              </a:ext>
            </a:extLst>
          </p:cNvPr>
          <p:cNvSpPr/>
          <p:nvPr/>
        </p:nvSpPr>
        <p:spPr>
          <a:xfrm>
            <a:off x="1290065" y="1803983"/>
            <a:ext cx="1519237" cy="962058"/>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1961">
                <a:schemeClr val="tx1">
                  <a:alpha val="35000"/>
                </a:schemeClr>
              </a:gs>
              <a:gs pos="100000">
                <a:schemeClr val="tx1">
                  <a:alpha val="16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21" name="Straight Connector 520">
            <a:extLst>
              <a:ext uri="{FF2B5EF4-FFF2-40B4-BE49-F238E27FC236}">
                <a16:creationId xmlns:a16="http://schemas.microsoft.com/office/drawing/2014/main" id="{6ABAD6AF-D3C5-4915-AEB2-10B1E7AC77DF}"/>
              </a:ext>
            </a:extLst>
          </p:cNvPr>
          <p:cNvCxnSpPr>
            <a:cxnSpLocks/>
            <a:stCxn id="520" idx="19"/>
            <a:endCxn id="522" idx="2"/>
          </p:cNvCxnSpPr>
          <p:nvPr/>
        </p:nvCxnSpPr>
        <p:spPr>
          <a:xfrm flipH="1" flipV="1">
            <a:off x="1158854" y="2173544"/>
            <a:ext cx="333585" cy="4808"/>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522" name="Oval 26">
            <a:extLst>
              <a:ext uri="{FF2B5EF4-FFF2-40B4-BE49-F238E27FC236}">
                <a16:creationId xmlns:a16="http://schemas.microsoft.com/office/drawing/2014/main" id="{B9D066C5-8E81-4C39-A32F-FD3BFB0F1D55}"/>
              </a:ext>
            </a:extLst>
          </p:cNvPr>
          <p:cNvSpPr/>
          <p:nvPr/>
        </p:nvSpPr>
        <p:spPr>
          <a:xfrm>
            <a:off x="1027643" y="2173544"/>
            <a:ext cx="131211" cy="262421"/>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23" name="Straight Connector 522">
            <a:extLst>
              <a:ext uri="{FF2B5EF4-FFF2-40B4-BE49-F238E27FC236}">
                <a16:creationId xmlns:a16="http://schemas.microsoft.com/office/drawing/2014/main" id="{737C1362-9182-4DD0-8ADB-21563CD5552B}"/>
              </a:ext>
            </a:extLst>
          </p:cNvPr>
          <p:cNvCxnSpPr>
            <a:cxnSpLocks/>
          </p:cNvCxnSpPr>
          <p:nvPr/>
        </p:nvCxnSpPr>
        <p:spPr>
          <a:xfrm flipH="1">
            <a:off x="1158854" y="2435965"/>
            <a:ext cx="1650448"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529" name="Title 8">
            <a:extLst>
              <a:ext uri="{FF2B5EF4-FFF2-40B4-BE49-F238E27FC236}">
                <a16:creationId xmlns:a16="http://schemas.microsoft.com/office/drawing/2014/main" id="{9979255B-4821-484B-B26B-1321ED3ED358}"/>
              </a:ext>
            </a:extLst>
          </p:cNvPr>
          <p:cNvSpPr txBox="1">
            <a:spLocks/>
          </p:cNvSpPr>
          <p:nvPr/>
        </p:nvSpPr>
        <p:spPr>
          <a:xfrm>
            <a:off x="3504380" y="1961447"/>
            <a:ext cx="4458519" cy="886286"/>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Cloud Native Principle</a:t>
            </a:r>
          </a:p>
        </p:txBody>
      </p:sp>
      <p:cxnSp>
        <p:nvCxnSpPr>
          <p:cNvPr id="530" name="Straight Connector 529">
            <a:extLst>
              <a:ext uri="{FF2B5EF4-FFF2-40B4-BE49-F238E27FC236}">
                <a16:creationId xmlns:a16="http://schemas.microsoft.com/office/drawing/2014/main" id="{32D4E61E-B182-4BBE-B32F-047F87C20DF5}"/>
              </a:ext>
            </a:extLst>
          </p:cNvPr>
          <p:cNvCxnSpPr>
            <a:cxnSpLocks/>
          </p:cNvCxnSpPr>
          <p:nvPr/>
        </p:nvCxnSpPr>
        <p:spPr>
          <a:xfrm flipH="1">
            <a:off x="2504800" y="2170113"/>
            <a:ext cx="970671" cy="0"/>
          </a:xfrm>
          <a:prstGeom prst="line">
            <a:avLst/>
          </a:prstGeom>
          <a:solidFill>
            <a:schemeClr val="tx1">
              <a:alpha val="20000"/>
            </a:schemeClr>
          </a:solidFill>
          <a:ln w="22225">
            <a:solidFill>
              <a:schemeClr val="tx1"/>
            </a:solidFill>
            <a:prstDash val="dash"/>
            <a:headEnd type="triangle" w="lg" len="med"/>
          </a:ln>
          <a:effectLst/>
        </p:spPr>
        <p:style>
          <a:lnRef idx="1">
            <a:schemeClr val="accent1"/>
          </a:lnRef>
          <a:fillRef idx="3">
            <a:schemeClr val="accent1"/>
          </a:fillRef>
          <a:effectRef idx="2">
            <a:schemeClr val="accent1"/>
          </a:effectRef>
          <a:fontRef idx="minor">
            <a:schemeClr val="lt1"/>
          </a:fontRef>
        </p:style>
      </p:cxnSp>
      <p:sp>
        <p:nvSpPr>
          <p:cNvPr id="8" name="TextBox 7">
            <a:extLst>
              <a:ext uri="{FF2B5EF4-FFF2-40B4-BE49-F238E27FC236}">
                <a16:creationId xmlns:a16="http://schemas.microsoft.com/office/drawing/2014/main" id="{2EC3A8AB-9F4A-42EE-AA67-12ED5065A46F}"/>
              </a:ext>
            </a:extLst>
          </p:cNvPr>
          <p:cNvSpPr txBox="1"/>
          <p:nvPr/>
        </p:nvSpPr>
        <p:spPr>
          <a:xfrm>
            <a:off x="3547377" y="2470792"/>
            <a:ext cx="4982026" cy="139012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Turn it off when it’s idle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Many times higher utilization</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Huge cost savings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Avoids capacity overloads</a:t>
            </a:r>
          </a:p>
        </p:txBody>
      </p:sp>
    </p:spTree>
    <p:extLst>
      <p:ext uri="{BB962C8B-B14F-4D97-AF65-F5344CB8AC3E}">
        <p14:creationId xmlns:p14="http://schemas.microsoft.com/office/powerpoint/2010/main" val="3978959410"/>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spd="med">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p:cTn id="7" dur="300" fill="hold"/>
                                        <p:tgtEl>
                                          <p:spTgt spid="520"/>
                                        </p:tgtEl>
                                        <p:attrNameLst>
                                          <p:attrName>ppt_w</p:attrName>
                                        </p:attrNameLst>
                                      </p:cBhvr>
                                      <p:tavLst>
                                        <p:tav tm="0">
                                          <p:val>
                                            <p:fltVal val="0"/>
                                          </p:val>
                                        </p:tav>
                                        <p:tav tm="100000">
                                          <p:val>
                                            <p:strVal val="#ppt_w"/>
                                          </p:val>
                                        </p:tav>
                                      </p:tavLst>
                                    </p:anim>
                                    <p:anim calcmode="lin" valueType="num">
                                      <p:cBhvr>
                                        <p:cTn id="8" dur="300" fill="hold"/>
                                        <p:tgtEl>
                                          <p:spTgt spid="520"/>
                                        </p:tgtEl>
                                        <p:attrNameLst>
                                          <p:attrName>ppt_h</p:attrName>
                                        </p:attrNameLst>
                                      </p:cBhvr>
                                      <p:tavLst>
                                        <p:tav tm="0">
                                          <p:val>
                                            <p:fltVal val="0"/>
                                          </p:val>
                                        </p:tav>
                                        <p:tav tm="100000">
                                          <p:val>
                                            <p:strVal val="#ppt_h"/>
                                          </p:val>
                                        </p:tav>
                                      </p:tavLst>
                                    </p:anim>
                                    <p:animEffect transition="in" filter="fade">
                                      <p:cBhvr>
                                        <p:cTn id="9" dur="300"/>
                                        <p:tgtEl>
                                          <p:spTgt spid="520"/>
                                        </p:tgtEl>
                                      </p:cBhvr>
                                    </p:animEffect>
                                  </p:childTnLst>
                                </p:cTn>
                              </p:par>
                              <p:par>
                                <p:cTn id="10" presetID="22" presetClass="entr" presetSubtype="2" fill="hold" nodeType="withEffect">
                                  <p:stCondLst>
                                    <p:cond delay="300"/>
                                  </p:stCondLst>
                                  <p:childTnLst>
                                    <p:set>
                                      <p:cBhvr>
                                        <p:cTn id="11" dur="1" fill="hold">
                                          <p:stCondLst>
                                            <p:cond delay="0"/>
                                          </p:stCondLst>
                                        </p:cTn>
                                        <p:tgtEl>
                                          <p:spTgt spid="523"/>
                                        </p:tgtEl>
                                        <p:attrNameLst>
                                          <p:attrName>style.visibility</p:attrName>
                                        </p:attrNameLst>
                                      </p:cBhvr>
                                      <p:to>
                                        <p:strVal val="visible"/>
                                      </p:to>
                                    </p:set>
                                    <p:animEffect transition="in" filter="wipe(right)">
                                      <p:cBhvr>
                                        <p:cTn id="12" dur="300"/>
                                        <p:tgtEl>
                                          <p:spTgt spid="523"/>
                                        </p:tgtEl>
                                      </p:cBhvr>
                                    </p:animEffect>
                                  </p:childTnLst>
                                </p:cTn>
                              </p:par>
                              <p:par>
                                <p:cTn id="13" presetID="22" presetClass="entr" presetSubtype="4" fill="hold" grpId="0" nodeType="withEffect">
                                  <p:stCondLst>
                                    <p:cond delay="600"/>
                                  </p:stCondLst>
                                  <p:childTnLst>
                                    <p:set>
                                      <p:cBhvr>
                                        <p:cTn id="14" dur="1" fill="hold">
                                          <p:stCondLst>
                                            <p:cond delay="0"/>
                                          </p:stCondLst>
                                        </p:cTn>
                                        <p:tgtEl>
                                          <p:spTgt spid="522"/>
                                        </p:tgtEl>
                                        <p:attrNameLst>
                                          <p:attrName>style.visibility</p:attrName>
                                        </p:attrNameLst>
                                      </p:cBhvr>
                                      <p:to>
                                        <p:strVal val="visible"/>
                                      </p:to>
                                    </p:set>
                                    <p:animEffect transition="in" filter="wipe(down)">
                                      <p:cBhvr>
                                        <p:cTn id="15" dur="200"/>
                                        <p:tgtEl>
                                          <p:spTgt spid="522"/>
                                        </p:tgtEl>
                                      </p:cBhvr>
                                    </p:animEffect>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521"/>
                                        </p:tgtEl>
                                        <p:attrNameLst>
                                          <p:attrName>style.visibility</p:attrName>
                                        </p:attrNameLst>
                                      </p:cBhvr>
                                      <p:to>
                                        <p:strVal val="visible"/>
                                      </p:to>
                                    </p:set>
                                    <p:animEffect transition="in" filter="wipe(left)">
                                      <p:cBhvr>
                                        <p:cTn id="19" dur="200"/>
                                        <p:tgtEl>
                                          <p:spTgt spid="52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530"/>
                                        </p:tgtEl>
                                        <p:attrNameLst>
                                          <p:attrName>style.visibility</p:attrName>
                                        </p:attrNameLst>
                                      </p:cBhvr>
                                      <p:to>
                                        <p:strVal val="visible"/>
                                      </p:to>
                                    </p:set>
                                    <p:animEffect transition="in" filter="wipe(left)">
                                      <p:cBhvr>
                                        <p:cTn id="23" dur="300"/>
                                        <p:tgtEl>
                                          <p:spTgt spid="5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9"/>
                                        </p:tgtEl>
                                        <p:attrNameLst>
                                          <p:attrName>style.visibility</p:attrName>
                                        </p:attrNameLst>
                                      </p:cBhvr>
                                      <p:to>
                                        <p:strVal val="visible"/>
                                      </p:to>
                                    </p:set>
                                    <p:animEffect transition="in" filter="fade">
                                      <p:cBhvr>
                                        <p:cTn id="26" dur="500"/>
                                        <p:tgtEl>
                                          <p:spTgt spid="529"/>
                                        </p:tgtEl>
                                      </p:cBhvr>
                                    </p:animEffect>
                                  </p:childTnLst>
                                </p:cTn>
                              </p:par>
                              <p:par>
                                <p:cTn id="27" presetID="42" presetClass="path" presetSubtype="0" decel="100000" fill="hold" grpId="1" nodeType="withEffect">
                                  <p:stCondLst>
                                    <p:cond delay="0"/>
                                  </p:stCondLst>
                                  <p:childTnLst>
                                    <p:animMotion origin="layout" path="M 2.77778E-7 -2.59259E-6 L 0.03681 -2.59259E-6 " pathEditMode="relative" rAng="0" ptsTypes="AA">
                                      <p:cBhvr>
                                        <p:cTn id="28" dur="500" spd="-100000" fill="hold"/>
                                        <p:tgtEl>
                                          <p:spTgt spid="529"/>
                                        </p:tgtEl>
                                        <p:attrNameLst>
                                          <p:attrName>ppt_x</p:attrName>
                                          <p:attrName>ppt_y</p:attrName>
                                        </p:attrNameLst>
                                      </p:cBhvr>
                                      <p:rCtr x="1840" y="0"/>
                                    </p:animMotion>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42" presetClass="path" presetSubtype="0" decel="100000" fill="hold" grpId="1" nodeType="withEffect">
                                  <p:stCondLst>
                                    <p:cond delay="0"/>
                                  </p:stCondLst>
                                  <p:childTnLst>
                                    <p:animMotion origin="layout" path="M 1.11111E-6 -6.17284E-7 L 1.11111E-6 0.04352 " pathEditMode="relative" rAng="0" ptsTypes="AA">
                                      <p:cBhvr>
                                        <p:cTn id="34" dur="500" spd="-100000" fill="hold"/>
                                        <p:tgtEl>
                                          <p:spTgt spid="8">
                                            <p:txEl>
                                              <p:pRg st="0" end="0"/>
                                            </p:txEl>
                                          </p:spTgt>
                                        </p:tgtEl>
                                        <p:attrNameLst>
                                          <p:attrName>ppt_x</p:attrName>
                                          <p:attrName>ppt_y</p:attrName>
                                        </p:attrNameLst>
                                      </p:cBhvr>
                                      <p:rCtr x="0" y="2160"/>
                                    </p:animMotion>
                                  </p:childTnLst>
                                </p:cTn>
                              </p:par>
                              <p:par>
                                <p:cTn id="35" presetID="10" presetClass="entr" presetSubtype="0" fill="hold" grpId="0" nodeType="withEffect">
                                  <p:stCondLst>
                                    <p:cond delay="25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par>
                                <p:cTn id="38" presetID="42" presetClass="path" presetSubtype="0" decel="100000" fill="hold" grpId="1" nodeType="withEffect">
                                  <p:stCondLst>
                                    <p:cond delay="250"/>
                                  </p:stCondLst>
                                  <p:childTnLst>
                                    <p:animMotion origin="layout" path="M -1.38889E-6 4.44444E-6 L -1.38889E-6 0.04351 " pathEditMode="relative" rAng="0" ptsTypes="AA">
                                      <p:cBhvr>
                                        <p:cTn id="39" dur="500" spd="-100000" fill="hold"/>
                                        <p:tgtEl>
                                          <p:spTgt spid="8">
                                            <p:txEl>
                                              <p:pRg st="1" end="1"/>
                                            </p:txEl>
                                          </p:spTgt>
                                        </p:tgtEl>
                                        <p:attrNameLst>
                                          <p:attrName>ppt_x</p:attrName>
                                          <p:attrName>ppt_y</p:attrName>
                                        </p:attrNameLst>
                                      </p:cBhvr>
                                      <p:rCtr x="0" y="2160"/>
                                    </p:animMotion>
                                  </p:childTnLst>
                                </p:cTn>
                              </p:par>
                              <p:par>
                                <p:cTn id="40" presetID="10" presetClass="entr" presetSubtype="0" fill="hold" grpId="0" nodeType="withEffect">
                                  <p:stCondLst>
                                    <p:cond delay="35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fade">
                                      <p:cBhvr>
                                        <p:cTn id="42" dur="500"/>
                                        <p:tgtEl>
                                          <p:spTgt spid="8">
                                            <p:txEl>
                                              <p:pRg st="2" end="2"/>
                                            </p:txEl>
                                          </p:spTgt>
                                        </p:tgtEl>
                                      </p:cBhvr>
                                    </p:animEffect>
                                  </p:childTnLst>
                                </p:cTn>
                              </p:par>
                              <p:par>
                                <p:cTn id="43" presetID="42" presetClass="path" presetSubtype="0" decel="100000" fill="hold" grpId="1" nodeType="withEffect">
                                  <p:stCondLst>
                                    <p:cond delay="350"/>
                                  </p:stCondLst>
                                  <p:childTnLst>
                                    <p:animMotion origin="layout" path="M 4.16667E-6 -6.17284E-7 L 4.16667E-6 0.04352 " pathEditMode="relative" rAng="0" ptsTypes="AA">
                                      <p:cBhvr>
                                        <p:cTn id="44" dur="500" spd="-100000" fill="hold"/>
                                        <p:tgtEl>
                                          <p:spTgt spid="8">
                                            <p:txEl>
                                              <p:pRg st="2" end="2"/>
                                            </p:txEl>
                                          </p:spTgt>
                                        </p:tgtEl>
                                        <p:attrNameLst>
                                          <p:attrName>ppt_x</p:attrName>
                                          <p:attrName>ppt_y</p:attrName>
                                        </p:attrNameLst>
                                      </p:cBhvr>
                                      <p:rCtr x="0" y="2160"/>
                                    </p:animMotion>
                                  </p:childTnLst>
                                </p:cTn>
                              </p:par>
                              <p:par>
                                <p:cTn id="45" presetID="10" presetClass="entr" presetSubtype="0" fill="hold" grpId="0" nodeType="withEffect">
                                  <p:stCondLst>
                                    <p:cond delay="450"/>
                                  </p:stCondLst>
                                  <p:childTnLst>
                                    <p:set>
                                      <p:cBhvr>
                                        <p:cTn id="46" dur="1" fill="hold">
                                          <p:stCondLst>
                                            <p:cond delay="0"/>
                                          </p:stCondLst>
                                        </p:cTn>
                                        <p:tgtEl>
                                          <p:spTgt spid="8">
                                            <p:txEl>
                                              <p:pRg st="3" end="3"/>
                                            </p:txEl>
                                          </p:spTgt>
                                        </p:tgtEl>
                                        <p:attrNameLst>
                                          <p:attrName>style.visibility</p:attrName>
                                        </p:attrNameLst>
                                      </p:cBhvr>
                                      <p:to>
                                        <p:strVal val="visible"/>
                                      </p:to>
                                    </p:set>
                                    <p:animEffect transition="in" filter="fade">
                                      <p:cBhvr>
                                        <p:cTn id="47" dur="500"/>
                                        <p:tgtEl>
                                          <p:spTgt spid="8">
                                            <p:txEl>
                                              <p:pRg st="3" end="3"/>
                                            </p:txEl>
                                          </p:spTgt>
                                        </p:tgtEl>
                                      </p:cBhvr>
                                    </p:animEffect>
                                  </p:childTnLst>
                                </p:cTn>
                              </p:par>
                              <p:par>
                                <p:cTn id="48" presetID="42" presetClass="path" presetSubtype="0" decel="100000" fill="hold" grpId="1" nodeType="withEffect">
                                  <p:stCondLst>
                                    <p:cond delay="450"/>
                                  </p:stCondLst>
                                  <p:childTnLst>
                                    <p:animMotion origin="layout" path="M 2.77778E-7 4.32099E-6 L 2.77778E-7 0.04351 " pathEditMode="relative" rAng="0" ptsTypes="AA">
                                      <p:cBhvr>
                                        <p:cTn id="49" dur="500" spd="-100000" fill="hold"/>
                                        <p:tgtEl>
                                          <p:spTgt spid="8">
                                            <p:txEl>
                                              <p:pRg st="3" end="3"/>
                                            </p:txEl>
                                          </p:spTgt>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0" animBg="1"/>
      <p:bldP spid="522" grpId="0" animBg="1"/>
      <p:bldP spid="529" grpId="0"/>
      <p:bldP spid="529" grpId="1"/>
      <p:bldP spid="8" grpId="0" uiExpand="1" build="p"/>
      <p:bldP spid="8" grpId="1"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21000">
              <a:schemeClr val="accent2"/>
            </a:gs>
          </a:gsLst>
          <a:path path="circle">
            <a:fillToRect l="100000" t="100000"/>
          </a:path>
        </a:gradFill>
        <a:effectLst/>
      </p:bgPr>
    </p:bg>
    <p:spTree>
      <p:nvGrpSpPr>
        <p:cNvPr id="1" name=""/>
        <p:cNvGrpSpPr/>
        <p:nvPr/>
      </p:nvGrpSpPr>
      <p:grpSpPr>
        <a:xfrm>
          <a:off x="0" y="0"/>
          <a:ext cx="0" cy="0"/>
          <a:chOff x="0" y="0"/>
          <a:chExt cx="0" cy="0"/>
        </a:xfrm>
      </p:grpSpPr>
      <p:sp>
        <p:nvSpPr>
          <p:cNvPr id="520" name="Freeform: Shape 519">
            <a:extLst>
              <a:ext uri="{FF2B5EF4-FFF2-40B4-BE49-F238E27FC236}">
                <a16:creationId xmlns:a16="http://schemas.microsoft.com/office/drawing/2014/main" id="{84829719-C8B1-41C2-BD50-87CE8BC780D6}"/>
              </a:ext>
            </a:extLst>
          </p:cNvPr>
          <p:cNvSpPr/>
          <p:nvPr/>
        </p:nvSpPr>
        <p:spPr>
          <a:xfrm>
            <a:off x="1290065" y="1803983"/>
            <a:ext cx="1519237" cy="962058"/>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1961">
                <a:schemeClr val="tx1">
                  <a:alpha val="35000"/>
                </a:schemeClr>
              </a:gs>
              <a:gs pos="100000">
                <a:schemeClr val="tx1">
                  <a:alpha val="16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21" name="Straight Connector 520">
            <a:extLst>
              <a:ext uri="{FF2B5EF4-FFF2-40B4-BE49-F238E27FC236}">
                <a16:creationId xmlns:a16="http://schemas.microsoft.com/office/drawing/2014/main" id="{6ABAD6AF-D3C5-4915-AEB2-10B1E7AC77DF}"/>
              </a:ext>
            </a:extLst>
          </p:cNvPr>
          <p:cNvCxnSpPr>
            <a:cxnSpLocks/>
            <a:stCxn id="520" idx="19"/>
            <a:endCxn id="522" idx="2"/>
          </p:cNvCxnSpPr>
          <p:nvPr/>
        </p:nvCxnSpPr>
        <p:spPr>
          <a:xfrm flipH="1" flipV="1">
            <a:off x="1158854" y="2173544"/>
            <a:ext cx="333585" cy="4808"/>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522" name="Oval 26">
            <a:extLst>
              <a:ext uri="{FF2B5EF4-FFF2-40B4-BE49-F238E27FC236}">
                <a16:creationId xmlns:a16="http://schemas.microsoft.com/office/drawing/2014/main" id="{B9D066C5-8E81-4C39-A32F-FD3BFB0F1D55}"/>
              </a:ext>
            </a:extLst>
          </p:cNvPr>
          <p:cNvSpPr/>
          <p:nvPr/>
        </p:nvSpPr>
        <p:spPr>
          <a:xfrm>
            <a:off x="1027643" y="2173544"/>
            <a:ext cx="131211" cy="262421"/>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23" name="Straight Connector 522">
            <a:extLst>
              <a:ext uri="{FF2B5EF4-FFF2-40B4-BE49-F238E27FC236}">
                <a16:creationId xmlns:a16="http://schemas.microsoft.com/office/drawing/2014/main" id="{737C1362-9182-4DD0-8ADB-21563CD5552B}"/>
              </a:ext>
            </a:extLst>
          </p:cNvPr>
          <p:cNvCxnSpPr>
            <a:cxnSpLocks/>
          </p:cNvCxnSpPr>
          <p:nvPr/>
        </p:nvCxnSpPr>
        <p:spPr>
          <a:xfrm flipH="1">
            <a:off x="1158854" y="2435965"/>
            <a:ext cx="1650448"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529" name="Title 8">
            <a:extLst>
              <a:ext uri="{FF2B5EF4-FFF2-40B4-BE49-F238E27FC236}">
                <a16:creationId xmlns:a16="http://schemas.microsoft.com/office/drawing/2014/main" id="{9979255B-4821-484B-B26B-1321ED3ED358}"/>
              </a:ext>
            </a:extLst>
          </p:cNvPr>
          <p:cNvSpPr txBox="1">
            <a:spLocks/>
          </p:cNvSpPr>
          <p:nvPr/>
        </p:nvSpPr>
        <p:spPr>
          <a:xfrm>
            <a:off x="3504380" y="1961447"/>
            <a:ext cx="4458519" cy="886286"/>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Cloud Native Principle</a:t>
            </a:r>
          </a:p>
        </p:txBody>
      </p:sp>
      <p:cxnSp>
        <p:nvCxnSpPr>
          <p:cNvPr id="530" name="Straight Connector 529">
            <a:extLst>
              <a:ext uri="{FF2B5EF4-FFF2-40B4-BE49-F238E27FC236}">
                <a16:creationId xmlns:a16="http://schemas.microsoft.com/office/drawing/2014/main" id="{32D4E61E-B182-4BBE-B32F-047F87C20DF5}"/>
              </a:ext>
            </a:extLst>
          </p:cNvPr>
          <p:cNvCxnSpPr>
            <a:cxnSpLocks/>
          </p:cNvCxnSpPr>
          <p:nvPr/>
        </p:nvCxnSpPr>
        <p:spPr>
          <a:xfrm flipH="1">
            <a:off x="2504800" y="2170113"/>
            <a:ext cx="970671" cy="0"/>
          </a:xfrm>
          <a:prstGeom prst="line">
            <a:avLst/>
          </a:prstGeom>
          <a:solidFill>
            <a:schemeClr val="tx1">
              <a:alpha val="20000"/>
            </a:schemeClr>
          </a:solidFill>
          <a:ln w="22225">
            <a:solidFill>
              <a:schemeClr val="tx1"/>
            </a:solidFill>
            <a:prstDash val="dash"/>
            <a:headEnd type="triangle" w="lg" len="med"/>
          </a:ln>
          <a:effectLst/>
        </p:spPr>
        <p:style>
          <a:lnRef idx="1">
            <a:schemeClr val="accent1"/>
          </a:lnRef>
          <a:fillRef idx="3">
            <a:schemeClr val="accent1"/>
          </a:fillRef>
          <a:effectRef idx="2">
            <a:schemeClr val="accent1"/>
          </a:effectRef>
          <a:fontRef idx="minor">
            <a:schemeClr val="lt1"/>
          </a:fontRef>
        </p:style>
      </p:cxnSp>
      <p:sp>
        <p:nvSpPr>
          <p:cNvPr id="8" name="TextBox 7">
            <a:extLst>
              <a:ext uri="{FF2B5EF4-FFF2-40B4-BE49-F238E27FC236}">
                <a16:creationId xmlns:a16="http://schemas.microsoft.com/office/drawing/2014/main" id="{2EC3A8AB-9F4A-42EE-AA67-12ED5065A46F}"/>
              </a:ext>
            </a:extLst>
          </p:cNvPr>
          <p:cNvSpPr txBox="1"/>
          <p:nvPr/>
        </p:nvSpPr>
        <p:spPr>
          <a:xfrm>
            <a:off x="3547376" y="2470792"/>
            <a:ext cx="5345611" cy="1667123"/>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Immutable code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Automated builds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Ephemeral instances, containers, and functions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Blue–Green deployments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Versioned services</a:t>
            </a:r>
          </a:p>
        </p:txBody>
      </p:sp>
    </p:spTree>
    <p:extLst>
      <p:ext uri="{BB962C8B-B14F-4D97-AF65-F5344CB8AC3E}">
        <p14:creationId xmlns:p14="http://schemas.microsoft.com/office/powerpoint/2010/main" val="42599912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42" presetClass="path" presetSubtype="0" decel="100000" fill="hold" grpId="1" nodeType="withEffect">
                                  <p:stCondLst>
                                    <p:cond delay="0"/>
                                  </p:stCondLst>
                                  <p:childTnLst>
                                    <p:animMotion origin="layout" path="M -1.11111E-6 -6.17284E-7 L -1.11111E-6 0.04352 " pathEditMode="relative" rAng="0" ptsTypes="AA">
                                      <p:cBhvr>
                                        <p:cTn id="9" dur="500" spd="-100000" fill="hold"/>
                                        <p:tgtEl>
                                          <p:spTgt spid="8">
                                            <p:txEl>
                                              <p:pRg st="0" end="0"/>
                                            </p:txEl>
                                          </p:spTgt>
                                        </p:tgtEl>
                                        <p:attrNameLst>
                                          <p:attrName>ppt_x</p:attrName>
                                          <p:attrName>ppt_y</p:attrName>
                                        </p:attrNameLst>
                                      </p:cBhvr>
                                      <p:rCtr x="0" y="2160"/>
                                    </p:animMotion>
                                  </p:childTnLst>
                                </p:cTn>
                              </p:par>
                              <p:par>
                                <p:cTn id="10" presetID="10" presetClass="entr" presetSubtype="0" fill="hold" grpId="0" nodeType="withEffect">
                                  <p:stCondLst>
                                    <p:cond delay="25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42" presetClass="path" presetSubtype="0" decel="100000" fill="hold" grpId="1" nodeType="withEffect">
                                  <p:stCondLst>
                                    <p:cond delay="250"/>
                                  </p:stCondLst>
                                  <p:childTnLst>
                                    <p:animMotion origin="layout" path="M -2.77778E-7 4.44444E-6 L -2.77778E-7 0.04351 " pathEditMode="relative" rAng="0" ptsTypes="AA">
                                      <p:cBhvr>
                                        <p:cTn id="14" dur="500" spd="-100000" fill="hold"/>
                                        <p:tgtEl>
                                          <p:spTgt spid="8">
                                            <p:txEl>
                                              <p:pRg st="1" end="1"/>
                                            </p:txEl>
                                          </p:spTgt>
                                        </p:tgtEl>
                                        <p:attrNameLst>
                                          <p:attrName>ppt_x</p:attrName>
                                          <p:attrName>ppt_y</p:attrName>
                                        </p:attrNameLst>
                                      </p:cBhvr>
                                      <p:rCtr x="0" y="2160"/>
                                    </p:animMotion>
                                  </p:childTnLst>
                                </p:cTn>
                              </p:par>
                              <p:par>
                                <p:cTn id="15" presetID="10" presetClass="entr" presetSubtype="0" fill="hold" grpId="0" nodeType="withEffect">
                                  <p:stCondLst>
                                    <p:cond delay="35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42" presetClass="path" presetSubtype="0" decel="100000" fill="hold" grpId="1" nodeType="withEffect">
                                  <p:stCondLst>
                                    <p:cond delay="350"/>
                                  </p:stCondLst>
                                  <p:childTnLst>
                                    <p:animMotion origin="layout" path="M -2.5E-6 -6.17284E-7 L -2.5E-6 0.04352 " pathEditMode="relative" rAng="0" ptsTypes="AA">
                                      <p:cBhvr>
                                        <p:cTn id="19" dur="500" spd="-100000" fill="hold"/>
                                        <p:tgtEl>
                                          <p:spTgt spid="8">
                                            <p:txEl>
                                              <p:pRg st="2" end="2"/>
                                            </p:txEl>
                                          </p:spTgt>
                                        </p:tgtEl>
                                        <p:attrNameLst>
                                          <p:attrName>ppt_x</p:attrName>
                                          <p:attrName>ppt_y</p:attrName>
                                        </p:attrNameLst>
                                      </p:cBhvr>
                                      <p:rCtr x="0" y="2160"/>
                                    </p:animMotion>
                                  </p:childTnLst>
                                </p:cTn>
                              </p:par>
                              <p:par>
                                <p:cTn id="20" presetID="10" presetClass="entr" presetSubtype="0" fill="hold" grpId="0" nodeType="withEffect">
                                  <p:stCondLst>
                                    <p:cond delay="45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42" presetClass="path" presetSubtype="0" decel="100000" fill="hold" grpId="1" nodeType="withEffect">
                                  <p:stCondLst>
                                    <p:cond delay="450"/>
                                  </p:stCondLst>
                                  <p:childTnLst>
                                    <p:animMotion origin="layout" path="M -4.72222E-6 4.32099E-6 L -4.72222E-6 0.04351 " pathEditMode="relative" rAng="0" ptsTypes="AA">
                                      <p:cBhvr>
                                        <p:cTn id="24" dur="500" spd="-100000" fill="hold"/>
                                        <p:tgtEl>
                                          <p:spTgt spid="8">
                                            <p:txEl>
                                              <p:pRg st="3" end="3"/>
                                            </p:txEl>
                                          </p:spTgt>
                                        </p:tgtEl>
                                        <p:attrNameLst>
                                          <p:attrName>ppt_x</p:attrName>
                                          <p:attrName>ppt_y</p:attrName>
                                        </p:attrNameLst>
                                      </p:cBhvr>
                                      <p:rCtr x="0" y="2160"/>
                                    </p:animMotion>
                                  </p:childTnLst>
                                </p:cTn>
                              </p:par>
                              <p:par>
                                <p:cTn id="25" presetID="10" presetClass="entr" presetSubtype="0" fill="hold" grpId="0" nodeType="withEffect">
                                  <p:stCondLst>
                                    <p:cond delay="55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par>
                                <p:cTn id="28" presetID="42" presetClass="path" presetSubtype="0" decel="100000" fill="hold" grpId="1" nodeType="withEffect">
                                  <p:stCondLst>
                                    <p:cond delay="550"/>
                                  </p:stCondLst>
                                  <p:childTnLst>
                                    <p:animMotion origin="layout" path="M -3.61111E-6 -2.09877E-6 L -3.61111E-6 0.04352 " pathEditMode="relative" rAng="0" ptsTypes="AA">
                                      <p:cBhvr>
                                        <p:cTn id="29" dur="500" spd="-100000" fill="hold"/>
                                        <p:tgtEl>
                                          <p:spTgt spid="8">
                                            <p:txEl>
                                              <p:pRg st="4" end="4"/>
                                            </p:txEl>
                                          </p:spTgt>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8" grpId="1"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21000">
              <a:schemeClr val="accent2"/>
            </a:gs>
          </a:gsLst>
          <a:path path="circle">
            <a:fillToRect l="100000" t="100000"/>
          </a:path>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EC3A8AB-9F4A-42EE-AA67-12ED5065A46F}"/>
              </a:ext>
            </a:extLst>
          </p:cNvPr>
          <p:cNvSpPr txBox="1"/>
          <p:nvPr/>
        </p:nvSpPr>
        <p:spPr>
          <a:xfrm>
            <a:off x="3504380" y="1610181"/>
            <a:ext cx="5596624" cy="2764859"/>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Pay as you go, afterwards</a:t>
            </a:r>
          </a:p>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Self service—no waiting</a:t>
            </a:r>
          </a:p>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Globally distributed by default</a:t>
            </a:r>
          </a:p>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Cross-zone/region availability models</a:t>
            </a:r>
          </a:p>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High utilization—turn idle resources off</a:t>
            </a:r>
          </a:p>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Immutable code deployments</a:t>
            </a:r>
          </a:p>
        </p:txBody>
      </p:sp>
      <p:sp>
        <p:nvSpPr>
          <p:cNvPr id="10" name="Freeform: Shape 9">
            <a:extLst>
              <a:ext uri="{FF2B5EF4-FFF2-40B4-BE49-F238E27FC236}">
                <a16:creationId xmlns:a16="http://schemas.microsoft.com/office/drawing/2014/main" id="{33081437-0044-41A2-9C3E-D8DE121BA13E}"/>
              </a:ext>
            </a:extLst>
          </p:cNvPr>
          <p:cNvSpPr/>
          <p:nvPr/>
        </p:nvSpPr>
        <p:spPr>
          <a:xfrm>
            <a:off x="1290065" y="746147"/>
            <a:ext cx="1519237" cy="962058"/>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1961">
                <a:schemeClr val="tx1">
                  <a:alpha val="35000"/>
                </a:schemeClr>
              </a:gs>
              <a:gs pos="100000">
                <a:schemeClr val="tx1">
                  <a:alpha val="16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F2A7E7C3-7D33-4376-8731-A44B4BBC4B6E}"/>
              </a:ext>
            </a:extLst>
          </p:cNvPr>
          <p:cNvCxnSpPr>
            <a:cxnSpLocks/>
            <a:stCxn id="10" idx="19"/>
            <a:endCxn id="12" idx="2"/>
          </p:cNvCxnSpPr>
          <p:nvPr/>
        </p:nvCxnSpPr>
        <p:spPr>
          <a:xfrm flipH="1" flipV="1">
            <a:off x="1158854" y="1115708"/>
            <a:ext cx="333585" cy="4808"/>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12" name="Oval 26">
            <a:extLst>
              <a:ext uri="{FF2B5EF4-FFF2-40B4-BE49-F238E27FC236}">
                <a16:creationId xmlns:a16="http://schemas.microsoft.com/office/drawing/2014/main" id="{1DC8B5EA-2CE8-49E3-98BB-8776ED19F8B4}"/>
              </a:ext>
            </a:extLst>
          </p:cNvPr>
          <p:cNvSpPr/>
          <p:nvPr/>
        </p:nvSpPr>
        <p:spPr>
          <a:xfrm>
            <a:off x="1027643" y="1115708"/>
            <a:ext cx="131211" cy="262421"/>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3" name="Straight Connector 12">
            <a:extLst>
              <a:ext uri="{FF2B5EF4-FFF2-40B4-BE49-F238E27FC236}">
                <a16:creationId xmlns:a16="http://schemas.microsoft.com/office/drawing/2014/main" id="{D4F91BFB-FA6D-4C7C-96AB-BC1DE96B7D94}"/>
              </a:ext>
            </a:extLst>
          </p:cNvPr>
          <p:cNvCxnSpPr>
            <a:cxnSpLocks/>
          </p:cNvCxnSpPr>
          <p:nvPr/>
        </p:nvCxnSpPr>
        <p:spPr>
          <a:xfrm flipH="1">
            <a:off x="1158854" y="1378129"/>
            <a:ext cx="1650448"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14" name="Title 8">
            <a:extLst>
              <a:ext uri="{FF2B5EF4-FFF2-40B4-BE49-F238E27FC236}">
                <a16:creationId xmlns:a16="http://schemas.microsoft.com/office/drawing/2014/main" id="{755A920C-F268-43F7-8E52-ABD3822FA687}"/>
              </a:ext>
            </a:extLst>
          </p:cNvPr>
          <p:cNvSpPr txBox="1">
            <a:spLocks/>
          </p:cNvSpPr>
          <p:nvPr/>
        </p:nvSpPr>
        <p:spPr>
          <a:xfrm>
            <a:off x="3504380" y="903611"/>
            <a:ext cx="4458519" cy="886286"/>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Cloud Native Principles</a:t>
            </a:r>
          </a:p>
        </p:txBody>
      </p:sp>
      <p:cxnSp>
        <p:nvCxnSpPr>
          <p:cNvPr id="15" name="Straight Connector 14">
            <a:extLst>
              <a:ext uri="{FF2B5EF4-FFF2-40B4-BE49-F238E27FC236}">
                <a16:creationId xmlns:a16="http://schemas.microsoft.com/office/drawing/2014/main" id="{6229AE30-7F42-4DB6-9A81-0C7210B1EDB0}"/>
              </a:ext>
            </a:extLst>
          </p:cNvPr>
          <p:cNvCxnSpPr>
            <a:cxnSpLocks/>
          </p:cNvCxnSpPr>
          <p:nvPr/>
        </p:nvCxnSpPr>
        <p:spPr>
          <a:xfrm flipH="1">
            <a:off x="2504800" y="1112277"/>
            <a:ext cx="970671" cy="0"/>
          </a:xfrm>
          <a:prstGeom prst="line">
            <a:avLst/>
          </a:prstGeom>
          <a:solidFill>
            <a:schemeClr val="tx1">
              <a:alpha val="20000"/>
            </a:schemeClr>
          </a:solidFill>
          <a:ln w="22225">
            <a:solidFill>
              <a:schemeClr val="tx1"/>
            </a:solidFill>
            <a:prstDash val="dash"/>
            <a:headEnd type="triangle" w="lg" len="med"/>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882119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42" presetClass="path" presetSubtype="0" decel="100000" fill="hold" grpId="1" nodeType="withEffect">
                                  <p:stCondLst>
                                    <p:cond delay="0"/>
                                  </p:stCondLst>
                                  <p:childTnLst>
                                    <p:animMotion origin="layout" path="M 3.88889E-6 -1.23457E-7 L 3.88889E-6 0.04352 " pathEditMode="relative" rAng="0" ptsTypes="AA">
                                      <p:cBhvr>
                                        <p:cTn id="9" dur="500" spd="-100000" fill="hold"/>
                                        <p:tgtEl>
                                          <p:spTgt spid="8">
                                            <p:txEl>
                                              <p:pRg st="0" end="0"/>
                                            </p:txEl>
                                          </p:spTgt>
                                        </p:tgtEl>
                                        <p:attrNameLst>
                                          <p:attrName>ppt_x</p:attrName>
                                          <p:attrName>ppt_y</p:attrName>
                                        </p:attrNameLst>
                                      </p:cBhvr>
                                      <p:rCtr x="0" y="2160"/>
                                    </p:animMotion>
                                  </p:childTnLst>
                                </p:cTn>
                              </p:par>
                              <p:par>
                                <p:cTn id="10" presetID="10" presetClass="entr" presetSubtype="0" fill="hold" grpId="0" nodeType="withEffect">
                                  <p:stCondLst>
                                    <p:cond delay="10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42" presetClass="path" presetSubtype="0" decel="100000" fill="hold" grpId="1" nodeType="withEffect">
                                  <p:stCondLst>
                                    <p:cond delay="100"/>
                                  </p:stCondLst>
                                  <p:childTnLst>
                                    <p:animMotion origin="layout" path="M 3.88889E-6 -1.23457E-7 L 3.88889E-6 0.04352 " pathEditMode="relative" rAng="0" ptsTypes="AA">
                                      <p:cBhvr>
                                        <p:cTn id="14" dur="500" spd="-100000" fill="hold"/>
                                        <p:tgtEl>
                                          <p:spTgt spid="8">
                                            <p:txEl>
                                              <p:pRg st="1" end="1"/>
                                            </p:txEl>
                                          </p:spTgt>
                                        </p:tgtEl>
                                        <p:attrNameLst>
                                          <p:attrName>ppt_x</p:attrName>
                                          <p:attrName>ppt_y</p:attrName>
                                        </p:attrNameLst>
                                      </p:cBhvr>
                                      <p:rCtr x="0" y="2160"/>
                                    </p:animMotion>
                                  </p:childTnLst>
                                </p:cTn>
                              </p:par>
                              <p:par>
                                <p:cTn id="15" presetID="10" presetClass="entr" presetSubtype="0" fill="hold" grpId="0" nodeType="withEffect">
                                  <p:stCondLst>
                                    <p:cond delay="20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42" presetClass="path" presetSubtype="0" decel="100000" fill="hold" grpId="1" nodeType="withEffect">
                                  <p:stCondLst>
                                    <p:cond delay="200"/>
                                  </p:stCondLst>
                                  <p:childTnLst>
                                    <p:animMotion origin="layout" path="M 3.88889E-6 -1.23457E-7 L 3.88889E-6 0.04352 " pathEditMode="relative" rAng="0" ptsTypes="AA">
                                      <p:cBhvr>
                                        <p:cTn id="19" dur="500" spd="-100000" fill="hold"/>
                                        <p:tgtEl>
                                          <p:spTgt spid="8">
                                            <p:txEl>
                                              <p:pRg st="2" end="2"/>
                                            </p:txEl>
                                          </p:spTgt>
                                        </p:tgtEl>
                                        <p:attrNameLst>
                                          <p:attrName>ppt_x</p:attrName>
                                          <p:attrName>ppt_y</p:attrName>
                                        </p:attrNameLst>
                                      </p:cBhvr>
                                      <p:rCtr x="0" y="2160"/>
                                    </p:animMotion>
                                  </p:childTnLst>
                                </p:cTn>
                              </p:par>
                              <p:par>
                                <p:cTn id="20" presetID="10" presetClass="entr" presetSubtype="0" fill="hold" grpId="0" nodeType="withEffect">
                                  <p:stCondLst>
                                    <p:cond delay="30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42" presetClass="path" presetSubtype="0" decel="100000" fill="hold" grpId="1" nodeType="withEffect">
                                  <p:stCondLst>
                                    <p:cond delay="300"/>
                                  </p:stCondLst>
                                  <p:childTnLst>
                                    <p:animMotion origin="layout" path="M 3.88889E-6 -1.23457E-7 L 3.88889E-6 0.04352 " pathEditMode="relative" rAng="0" ptsTypes="AA">
                                      <p:cBhvr>
                                        <p:cTn id="24" dur="500" spd="-100000" fill="hold"/>
                                        <p:tgtEl>
                                          <p:spTgt spid="8">
                                            <p:txEl>
                                              <p:pRg st="3" end="3"/>
                                            </p:txEl>
                                          </p:spTgt>
                                        </p:tgtEl>
                                        <p:attrNameLst>
                                          <p:attrName>ppt_x</p:attrName>
                                          <p:attrName>ppt_y</p:attrName>
                                        </p:attrNameLst>
                                      </p:cBhvr>
                                      <p:rCtr x="0" y="2160"/>
                                    </p:animMotion>
                                  </p:childTnLst>
                                </p:cTn>
                              </p:par>
                              <p:par>
                                <p:cTn id="25" presetID="10" presetClass="entr" presetSubtype="0" fill="hold" grpId="0" nodeType="withEffect">
                                  <p:stCondLst>
                                    <p:cond delay="40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par>
                                <p:cTn id="28" presetID="42" presetClass="path" presetSubtype="0" decel="100000" fill="hold" grpId="1" nodeType="withEffect">
                                  <p:stCondLst>
                                    <p:cond delay="400"/>
                                  </p:stCondLst>
                                  <p:childTnLst>
                                    <p:animMotion origin="layout" path="M 3.88889E-6 -1.23457E-7 L 3.88889E-6 0.04352 " pathEditMode="relative" rAng="0" ptsTypes="AA">
                                      <p:cBhvr>
                                        <p:cTn id="29" dur="500" spd="-100000" fill="hold"/>
                                        <p:tgtEl>
                                          <p:spTgt spid="8">
                                            <p:txEl>
                                              <p:pRg st="4" end="4"/>
                                            </p:txEl>
                                          </p:spTgt>
                                        </p:tgtEl>
                                        <p:attrNameLst>
                                          <p:attrName>ppt_x</p:attrName>
                                          <p:attrName>ppt_y</p:attrName>
                                        </p:attrNameLst>
                                      </p:cBhvr>
                                      <p:rCtr x="0" y="2160"/>
                                    </p:animMotion>
                                  </p:childTnLst>
                                </p:cTn>
                              </p:par>
                              <p:par>
                                <p:cTn id="30" presetID="10" presetClass="entr" presetSubtype="0" fill="hold" grpId="0" nodeType="withEffect">
                                  <p:stCondLst>
                                    <p:cond delay="50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par>
                                <p:cTn id="33" presetID="42" presetClass="path" presetSubtype="0" decel="100000" fill="hold" grpId="1" nodeType="withEffect">
                                  <p:stCondLst>
                                    <p:cond delay="500"/>
                                  </p:stCondLst>
                                  <p:childTnLst>
                                    <p:animMotion origin="layout" path="M 3.88889E-6 -1.23457E-7 L 3.88889E-6 0.04352 " pathEditMode="relative" rAng="0" ptsTypes="AA">
                                      <p:cBhvr>
                                        <p:cTn id="34" dur="500" spd="-100000" fill="hold"/>
                                        <p:tgtEl>
                                          <p:spTgt spid="8">
                                            <p:txEl>
                                              <p:pRg st="5" end="5"/>
                                            </p:txEl>
                                          </p:spTgt>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8" grpId="1"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0BD2149-EAD3-4837-99C9-7F85655EE1EC}"/>
              </a:ext>
            </a:extLst>
          </p:cNvPr>
          <p:cNvSpPr txBox="1"/>
          <p:nvPr/>
        </p:nvSpPr>
        <p:spPr>
          <a:xfrm>
            <a:off x="818027" y="1737603"/>
            <a:ext cx="7443537" cy="1754326"/>
          </a:xfrm>
          <a:prstGeom prst="rect">
            <a:avLst/>
          </a:prstGeom>
          <a:noFill/>
        </p:spPr>
        <p:txBody>
          <a:bodyPr wrap="square" rtlCol="0">
            <a:spAutoFit/>
          </a:bodyPr>
          <a:lstStyle/>
          <a:p>
            <a:pPr algn="ctr">
              <a:lnSpc>
                <a:spcPct val="90000"/>
              </a:lnSpc>
            </a:pPr>
            <a:r>
              <a:rPr lang="en-US" sz="4000" b="1" dirty="0"/>
              <a:t>A Specific Example:</a:t>
            </a:r>
          </a:p>
          <a:p>
            <a:pPr algn="ctr">
              <a:lnSpc>
                <a:spcPct val="90000"/>
              </a:lnSpc>
            </a:pPr>
            <a:endParaRPr lang="en-US" sz="4000" b="1" dirty="0"/>
          </a:p>
          <a:p>
            <a:pPr algn="ctr">
              <a:lnSpc>
                <a:spcPct val="90000"/>
              </a:lnSpc>
            </a:pPr>
            <a:r>
              <a:rPr lang="en-US" sz="4000" b="1" dirty="0"/>
              <a:t>Travel Search</a:t>
            </a:r>
          </a:p>
        </p:txBody>
      </p:sp>
    </p:spTree>
    <p:extLst>
      <p:ext uri="{BB962C8B-B14F-4D97-AF65-F5344CB8AC3E}">
        <p14:creationId xmlns:p14="http://schemas.microsoft.com/office/powerpoint/2010/main" val="355610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0"/>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2E2157-154E-4766-9BB0-58A174523DF1}"/>
              </a:ext>
            </a:extLst>
          </p:cNvPr>
          <p:cNvGrpSpPr/>
          <p:nvPr/>
        </p:nvGrpSpPr>
        <p:grpSpPr>
          <a:xfrm>
            <a:off x="936519" y="2806448"/>
            <a:ext cx="1193956" cy="2366064"/>
            <a:chOff x="1025085" y="2046402"/>
            <a:chExt cx="965164" cy="1912667"/>
          </a:xfrm>
        </p:grpSpPr>
        <p:sp>
          <p:nvSpPr>
            <p:cNvPr id="8" name="Freeform 216">
              <a:extLst>
                <a:ext uri="{FF2B5EF4-FFF2-40B4-BE49-F238E27FC236}">
                  <a16:creationId xmlns:a16="http://schemas.microsoft.com/office/drawing/2014/main" id="{14322E7F-55A8-4ECB-AD26-71A1E93B796C}"/>
                </a:ext>
              </a:extLst>
            </p:cNvPr>
            <p:cNvSpPr>
              <a:spLocks/>
            </p:cNvSpPr>
            <p:nvPr/>
          </p:nvSpPr>
          <p:spPr bwMode="auto">
            <a:xfrm>
              <a:off x="1025085" y="3059360"/>
              <a:ext cx="965164" cy="899709"/>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Freeform 217">
              <a:extLst>
                <a:ext uri="{FF2B5EF4-FFF2-40B4-BE49-F238E27FC236}">
                  <a16:creationId xmlns:a16="http://schemas.microsoft.com/office/drawing/2014/main" id="{A5791C92-B221-4166-9A5F-070F9FD43E6F}"/>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1" name="Freeform 218">
              <a:extLst>
                <a:ext uri="{FF2B5EF4-FFF2-40B4-BE49-F238E27FC236}">
                  <a16:creationId xmlns:a16="http://schemas.microsoft.com/office/drawing/2014/main" id="{C369A2DB-4F37-4D52-ADC0-2FB9129A68C3}"/>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Freeform 221">
              <a:extLst>
                <a:ext uri="{FF2B5EF4-FFF2-40B4-BE49-F238E27FC236}">
                  <a16:creationId xmlns:a16="http://schemas.microsoft.com/office/drawing/2014/main" id="{227C2FBF-C742-4D0F-97F5-A73F24786CB3}"/>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6AA72C"/>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3" name="Freeform 222">
              <a:extLst>
                <a:ext uri="{FF2B5EF4-FFF2-40B4-BE49-F238E27FC236}">
                  <a16:creationId xmlns:a16="http://schemas.microsoft.com/office/drawing/2014/main" id="{5DE05F22-48B8-4283-8B78-8EC59D78FA12}"/>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Freeform 226">
              <a:extLst>
                <a:ext uri="{FF2B5EF4-FFF2-40B4-BE49-F238E27FC236}">
                  <a16:creationId xmlns:a16="http://schemas.microsoft.com/office/drawing/2014/main" id="{35F9B5BE-B094-4FFB-9ADE-DF6DDF500148}"/>
                </a:ext>
              </a:extLst>
            </p:cNvPr>
            <p:cNvSpPr>
              <a:spLocks/>
            </p:cNvSpPr>
            <p:nvPr/>
          </p:nvSpPr>
          <p:spPr bwMode="auto">
            <a:xfrm>
              <a:off x="1364950" y="2982359"/>
              <a:ext cx="274813" cy="107535"/>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E84B45"/>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Freeform 227">
              <a:extLst>
                <a:ext uri="{FF2B5EF4-FFF2-40B4-BE49-F238E27FC236}">
                  <a16:creationId xmlns:a16="http://schemas.microsoft.com/office/drawing/2014/main" id="{D5672F4D-E296-4DEB-8D3F-1469BFC97D48}"/>
                </a:ext>
              </a:extLst>
            </p:cNvPr>
            <p:cNvSpPr>
              <a:spLocks/>
            </p:cNvSpPr>
            <p:nvPr/>
          </p:nvSpPr>
          <p:spPr bwMode="auto">
            <a:xfrm>
              <a:off x="1364950" y="2972403"/>
              <a:ext cx="274813" cy="22702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6AA72C"/>
            </a:solidFill>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6" name="Freeform 228">
              <a:extLst>
                <a:ext uri="{FF2B5EF4-FFF2-40B4-BE49-F238E27FC236}">
                  <a16:creationId xmlns:a16="http://schemas.microsoft.com/office/drawing/2014/main" id="{0AC64F53-F504-4051-86C1-A02A2A366CE8}"/>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ln w="190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Freeform 229">
              <a:extLst>
                <a:ext uri="{FF2B5EF4-FFF2-40B4-BE49-F238E27FC236}">
                  <a16:creationId xmlns:a16="http://schemas.microsoft.com/office/drawing/2014/main" id="{78200A6C-3E81-4B4F-BA0E-F17F7303EDC6}"/>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8" name="Freeform 231">
              <a:extLst>
                <a:ext uri="{FF2B5EF4-FFF2-40B4-BE49-F238E27FC236}">
                  <a16:creationId xmlns:a16="http://schemas.microsoft.com/office/drawing/2014/main" id="{D59D0FBC-DF60-49AF-A105-C496CA5AA5BB}"/>
                </a:ext>
              </a:extLst>
            </p:cNvPr>
            <p:cNvSpPr>
              <a:spLocks/>
            </p:cNvSpPr>
            <p:nvPr/>
          </p:nvSpPr>
          <p:spPr bwMode="auto">
            <a:xfrm flipH="1">
              <a:off x="1463018" y="2631687"/>
              <a:ext cx="45139" cy="144708"/>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Freeform 232">
              <a:extLst>
                <a:ext uri="{FF2B5EF4-FFF2-40B4-BE49-F238E27FC236}">
                  <a16:creationId xmlns:a16="http://schemas.microsoft.com/office/drawing/2014/main" id="{9C82D4D9-CB70-492C-BEF5-37F4F31B7425}"/>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Freeform 233">
              <a:extLst>
                <a:ext uri="{FF2B5EF4-FFF2-40B4-BE49-F238E27FC236}">
                  <a16:creationId xmlns:a16="http://schemas.microsoft.com/office/drawing/2014/main" id="{07B84B8B-ECDD-4CC1-8A5B-DAAC72DC2F8A}"/>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Freeform 235">
              <a:extLst>
                <a:ext uri="{FF2B5EF4-FFF2-40B4-BE49-F238E27FC236}">
                  <a16:creationId xmlns:a16="http://schemas.microsoft.com/office/drawing/2014/main" id="{FDA9C481-FB7B-4888-A09D-332DCF072E47}"/>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2" name="Freeform 236">
              <a:extLst>
                <a:ext uri="{FF2B5EF4-FFF2-40B4-BE49-F238E27FC236}">
                  <a16:creationId xmlns:a16="http://schemas.microsoft.com/office/drawing/2014/main" id="{AB3C71FC-4CFB-4A92-B943-8E47FE7FBD0D}"/>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 name="Freeform 237">
              <a:extLst>
                <a:ext uri="{FF2B5EF4-FFF2-40B4-BE49-F238E27FC236}">
                  <a16:creationId xmlns:a16="http://schemas.microsoft.com/office/drawing/2014/main" id="{C9AA4B21-B017-47DF-B945-028AB3393C4D}"/>
                </a:ext>
              </a:extLst>
            </p:cNvPr>
            <p:cNvSpPr>
              <a:spLocks/>
            </p:cNvSpPr>
            <p:nvPr/>
          </p:nvSpPr>
          <p:spPr bwMode="auto">
            <a:xfrm>
              <a:off x="1436640" y="2840306"/>
              <a:ext cx="135415" cy="80984"/>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4" name="Oval 240">
              <a:extLst>
                <a:ext uri="{FF2B5EF4-FFF2-40B4-BE49-F238E27FC236}">
                  <a16:creationId xmlns:a16="http://schemas.microsoft.com/office/drawing/2014/main" id="{FA73B230-7940-41B3-852E-745C382DF43A}"/>
                </a:ext>
              </a:extLst>
            </p:cNvPr>
            <p:cNvSpPr>
              <a:spLocks noChangeArrowheads="1"/>
            </p:cNvSpPr>
            <p:nvPr/>
          </p:nvSpPr>
          <p:spPr bwMode="auto">
            <a:xfrm>
              <a:off x="1331761" y="2602666"/>
              <a:ext cx="74346" cy="71691"/>
            </a:xfrm>
            <a:prstGeom prst="ellipse">
              <a:avLst/>
            </a:prstGeom>
            <a:noFill/>
            <a:ln w="952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5" name="Oval 241">
              <a:extLst>
                <a:ext uri="{FF2B5EF4-FFF2-40B4-BE49-F238E27FC236}">
                  <a16:creationId xmlns:a16="http://schemas.microsoft.com/office/drawing/2014/main" id="{3C7A76CB-0804-437B-AEB7-2FB9660BBDF1}"/>
                </a:ext>
              </a:extLst>
            </p:cNvPr>
            <p:cNvSpPr>
              <a:spLocks noChangeArrowheads="1"/>
            </p:cNvSpPr>
            <p:nvPr/>
          </p:nvSpPr>
          <p:spPr bwMode="auto">
            <a:xfrm>
              <a:off x="1610556" y="2602666"/>
              <a:ext cx="74346" cy="71691"/>
            </a:xfrm>
            <a:prstGeom prst="ellipse">
              <a:avLst/>
            </a:prstGeom>
            <a:no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6" name="Oval 242">
              <a:extLst>
                <a:ext uri="{FF2B5EF4-FFF2-40B4-BE49-F238E27FC236}">
                  <a16:creationId xmlns:a16="http://schemas.microsoft.com/office/drawing/2014/main" id="{94209F0F-89E4-4375-8E5F-798CC90AD7EC}"/>
                </a:ext>
              </a:extLst>
            </p:cNvPr>
            <p:cNvSpPr>
              <a:spLocks noChangeArrowheads="1"/>
            </p:cNvSpPr>
            <p:nvPr/>
          </p:nvSpPr>
          <p:spPr bwMode="auto">
            <a:xfrm>
              <a:off x="1610556" y="2602666"/>
              <a:ext cx="74346" cy="71691"/>
            </a:xfrm>
            <a:prstGeom prst="ellipse">
              <a:avLst/>
            </a:pr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 name="Oval 243">
              <a:extLst>
                <a:ext uri="{FF2B5EF4-FFF2-40B4-BE49-F238E27FC236}">
                  <a16:creationId xmlns:a16="http://schemas.microsoft.com/office/drawing/2014/main" id="{D46948B1-AE02-4834-B716-89E2FACB386F}"/>
                </a:ext>
              </a:extLst>
            </p:cNvPr>
            <p:cNvSpPr>
              <a:spLocks noChangeArrowheads="1"/>
            </p:cNvSpPr>
            <p:nvPr/>
          </p:nvSpPr>
          <p:spPr bwMode="auto">
            <a:xfrm>
              <a:off x="1356985" y="2638511"/>
              <a:ext cx="26553"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 name="Oval 244">
              <a:extLst>
                <a:ext uri="{FF2B5EF4-FFF2-40B4-BE49-F238E27FC236}">
                  <a16:creationId xmlns:a16="http://schemas.microsoft.com/office/drawing/2014/main" id="{20221246-0C36-4241-A0DA-75F98EB76333}"/>
                </a:ext>
              </a:extLst>
            </p:cNvPr>
            <p:cNvSpPr>
              <a:spLocks noChangeArrowheads="1"/>
            </p:cNvSpPr>
            <p:nvPr/>
          </p:nvSpPr>
          <p:spPr bwMode="auto">
            <a:xfrm>
              <a:off x="1631797" y="2638511"/>
              <a:ext cx="30535"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9" name="Freeform 262">
              <a:extLst>
                <a:ext uri="{FF2B5EF4-FFF2-40B4-BE49-F238E27FC236}">
                  <a16:creationId xmlns:a16="http://schemas.microsoft.com/office/drawing/2014/main" id="{7BF02321-E7DD-48B5-AEB2-FC6DE89F2934}"/>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0" name="Freeform 263">
              <a:extLst>
                <a:ext uri="{FF2B5EF4-FFF2-40B4-BE49-F238E27FC236}">
                  <a16:creationId xmlns:a16="http://schemas.microsoft.com/office/drawing/2014/main" id="{D669E30C-EEE2-45E1-BDC7-CA4B4FF045CC}"/>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1" name="Freeform 224">
              <a:extLst>
                <a:ext uri="{FF2B5EF4-FFF2-40B4-BE49-F238E27FC236}">
                  <a16:creationId xmlns:a16="http://schemas.microsoft.com/office/drawing/2014/main" id="{5568333F-64B8-4AE6-8B93-9F24C7E54E32}"/>
                </a:ext>
              </a:extLst>
            </p:cNvPr>
            <p:cNvSpPr>
              <a:spLocks/>
            </p:cNvSpPr>
            <p:nvPr/>
          </p:nvSpPr>
          <p:spPr bwMode="auto">
            <a:xfrm>
              <a:off x="1183068" y="2661080"/>
              <a:ext cx="30535" cy="30535"/>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2" name="Freeform 220">
              <a:extLst>
                <a:ext uri="{FF2B5EF4-FFF2-40B4-BE49-F238E27FC236}">
                  <a16:creationId xmlns:a16="http://schemas.microsoft.com/office/drawing/2014/main" id="{F450691C-805C-42D2-A430-CEAE074D7E66}"/>
                </a:ext>
              </a:extLst>
            </p:cNvPr>
            <p:cNvSpPr>
              <a:spLocks/>
            </p:cNvSpPr>
            <p:nvPr/>
          </p:nvSpPr>
          <p:spPr bwMode="auto">
            <a:xfrm>
              <a:off x="1795092" y="2661080"/>
              <a:ext cx="30535" cy="30535"/>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3" name="Oval 32">
              <a:extLst>
                <a:ext uri="{FF2B5EF4-FFF2-40B4-BE49-F238E27FC236}">
                  <a16:creationId xmlns:a16="http://schemas.microsoft.com/office/drawing/2014/main" id="{CC5A266E-50A8-4811-A56A-EE3D6A27F751}"/>
                </a:ext>
              </a:extLst>
            </p:cNvPr>
            <p:cNvSpPr/>
            <p:nvPr/>
          </p:nvSpPr>
          <p:spPr>
            <a:xfrm>
              <a:off x="1450391" y="2868130"/>
              <a:ext cx="102546" cy="45719"/>
            </a:xfrm>
            <a:prstGeom prst="ellipse">
              <a:avLst/>
            </a:prstGeom>
            <a:solidFill>
              <a:srgbClr val="6AA72C"/>
            </a:solidFill>
            <a:ln w="190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useBgFill="1">
        <p:nvSpPr>
          <p:cNvPr id="35" name="Rectangle 34">
            <a:extLst>
              <a:ext uri="{FF2B5EF4-FFF2-40B4-BE49-F238E27FC236}">
                <a16:creationId xmlns:a16="http://schemas.microsoft.com/office/drawing/2014/main" id="{D5DA67F1-A96E-441E-B00F-B39A9B40E8E1}"/>
              </a:ext>
            </a:extLst>
          </p:cNvPr>
          <p:cNvSpPr/>
          <p:nvPr/>
        </p:nvSpPr>
        <p:spPr>
          <a:xfrm>
            <a:off x="159596" y="5166756"/>
            <a:ext cx="2032781" cy="154356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34" name="Straight Connector 33">
            <a:extLst>
              <a:ext uri="{FF2B5EF4-FFF2-40B4-BE49-F238E27FC236}">
                <a16:creationId xmlns:a16="http://schemas.microsoft.com/office/drawing/2014/main" id="{ED5BC20B-B3A2-49B0-B690-91BE6D1AAE20}"/>
              </a:ext>
            </a:extLst>
          </p:cNvPr>
          <p:cNvCxnSpPr>
            <a:cxnSpLocks/>
          </p:cNvCxnSpPr>
          <p:nvPr/>
        </p:nvCxnSpPr>
        <p:spPr>
          <a:xfrm>
            <a:off x="517106" y="5172512"/>
            <a:ext cx="2032781"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a:extLst>
              <a:ext uri="{FF2B5EF4-FFF2-40B4-BE49-F238E27FC236}">
                <a16:creationId xmlns:a16="http://schemas.microsoft.com/office/drawing/2014/main" id="{7F54CC39-3921-4C03-86B4-B0AEC8284E33}"/>
              </a:ext>
            </a:extLst>
          </p:cNvPr>
          <p:cNvCxnSpPr>
            <a:cxnSpLocks/>
          </p:cNvCxnSpPr>
          <p:nvPr/>
        </p:nvCxnSpPr>
        <p:spPr>
          <a:xfrm>
            <a:off x="3497440" y="2544545"/>
            <a:ext cx="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useBgFill="1">
        <p:nvSpPr>
          <p:cNvPr id="43" name="Freeform: Shape 42">
            <a:extLst>
              <a:ext uri="{FF2B5EF4-FFF2-40B4-BE49-F238E27FC236}">
                <a16:creationId xmlns:a16="http://schemas.microsoft.com/office/drawing/2014/main" id="{039C10CB-22A8-498B-915F-66DC4EA83A34}"/>
              </a:ext>
            </a:extLst>
          </p:cNvPr>
          <p:cNvSpPr/>
          <p:nvPr/>
        </p:nvSpPr>
        <p:spPr>
          <a:xfrm flipV="1">
            <a:off x="1735577" y="504092"/>
            <a:ext cx="2629584" cy="3252077"/>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5" name="Oval 44">
            <a:extLst>
              <a:ext uri="{FF2B5EF4-FFF2-40B4-BE49-F238E27FC236}">
                <a16:creationId xmlns:a16="http://schemas.microsoft.com/office/drawing/2014/main" id="{2958B11F-C7E3-4E2D-A291-27134408A902}"/>
              </a:ext>
            </a:extLst>
          </p:cNvPr>
          <p:cNvSpPr/>
          <p:nvPr/>
        </p:nvSpPr>
        <p:spPr>
          <a:xfrm flipH="1">
            <a:off x="2842969"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 name="Oval 45">
            <a:extLst>
              <a:ext uri="{FF2B5EF4-FFF2-40B4-BE49-F238E27FC236}">
                <a16:creationId xmlns:a16="http://schemas.microsoft.com/office/drawing/2014/main" id="{F1EFDC6F-FE01-4EC4-A7E4-254892415D14}"/>
              </a:ext>
            </a:extLst>
          </p:cNvPr>
          <p:cNvSpPr/>
          <p:nvPr/>
        </p:nvSpPr>
        <p:spPr>
          <a:xfrm flipH="1">
            <a:off x="2663107"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Oval 46">
            <a:extLst>
              <a:ext uri="{FF2B5EF4-FFF2-40B4-BE49-F238E27FC236}">
                <a16:creationId xmlns:a16="http://schemas.microsoft.com/office/drawing/2014/main" id="{0F70B5D6-7D8C-43A5-BA74-93F998BC545C}"/>
              </a:ext>
            </a:extLst>
          </p:cNvPr>
          <p:cNvSpPr/>
          <p:nvPr/>
        </p:nvSpPr>
        <p:spPr>
          <a:xfrm flipH="1">
            <a:off x="2483246"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TextBox 41">
            <a:extLst>
              <a:ext uri="{FF2B5EF4-FFF2-40B4-BE49-F238E27FC236}">
                <a16:creationId xmlns:a16="http://schemas.microsoft.com/office/drawing/2014/main" id="{58B03A63-8D9C-406F-8034-40986444E3C3}"/>
              </a:ext>
            </a:extLst>
          </p:cNvPr>
          <p:cNvSpPr txBox="1"/>
          <p:nvPr/>
        </p:nvSpPr>
        <p:spPr>
          <a:xfrm>
            <a:off x="1944462" y="1195763"/>
            <a:ext cx="248315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What problem are you trying to solve?</a:t>
            </a:r>
          </a:p>
        </p:txBody>
      </p:sp>
      <p:sp>
        <p:nvSpPr>
          <p:cNvPr id="44" name="TextBox 43">
            <a:extLst>
              <a:ext uri="{FF2B5EF4-FFF2-40B4-BE49-F238E27FC236}">
                <a16:creationId xmlns:a16="http://schemas.microsoft.com/office/drawing/2014/main" id="{C728EEE6-C117-4FDB-BBED-F21D11C3FC2A}"/>
              </a:ext>
            </a:extLst>
          </p:cNvPr>
          <p:cNvSpPr txBox="1"/>
          <p:nvPr/>
        </p:nvSpPr>
        <p:spPr>
          <a:xfrm>
            <a:off x="4828884" y="1312813"/>
            <a:ext cx="4367505"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b="1" dirty="0">
                <a:solidFill>
                  <a:prstClr val="white"/>
                </a:solidFill>
                <a:latin typeface="Arial"/>
              </a:rPr>
              <a:t>Users want: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200" b="1" dirty="0">
                <a:solidFill>
                  <a:prstClr val="white"/>
                </a:solidFill>
                <a:latin typeface="Arial"/>
              </a:rPr>
              <a:t>Faster personalized search</a:t>
            </a:r>
            <a:endParaRPr kumimoji="0" lang="en-US" sz="22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TextBox 47">
            <a:extLst>
              <a:ext uri="{FF2B5EF4-FFF2-40B4-BE49-F238E27FC236}">
                <a16:creationId xmlns:a16="http://schemas.microsoft.com/office/drawing/2014/main" id="{AD43F8A8-E2F9-4729-9993-C30E56FF64CF}"/>
              </a:ext>
            </a:extLst>
          </p:cNvPr>
          <p:cNvSpPr txBox="1"/>
          <p:nvPr/>
        </p:nvSpPr>
        <p:spPr>
          <a:xfrm>
            <a:off x="4828884" y="2239688"/>
            <a:ext cx="3607749" cy="110799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dirty="0">
                <a:solidFill>
                  <a:prstClr val="white"/>
                </a:solidFill>
                <a:latin typeface="Arial"/>
              </a:rPr>
              <a:t>Business wants: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200" dirty="0">
                <a:solidFill>
                  <a:prstClr val="white"/>
                </a:solidFill>
                <a:latin typeface="Arial"/>
              </a:rPr>
              <a:t>Faster feature releases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mn-cs"/>
              </a:rPr>
              <a:t>Lower costs</a:t>
            </a:r>
          </a:p>
        </p:txBody>
      </p:sp>
    </p:spTree>
    <p:extLst>
      <p:ext uri="{BB962C8B-B14F-4D97-AF65-F5344CB8AC3E}">
        <p14:creationId xmlns:p14="http://schemas.microsoft.com/office/powerpoint/2010/main" val="7181537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400"/>
                                        <p:tgtEl>
                                          <p:spTgt spid="42"/>
                                        </p:tgtEl>
                                      </p:cBhvr>
                                    </p:animEffect>
                                  </p:childTnLst>
                                </p:cTn>
                              </p:par>
                              <p:par>
                                <p:cTn id="8" presetID="42" presetClass="path" presetSubtype="0" decel="100000" fill="hold" grpId="1" nodeType="withEffect">
                                  <p:stCondLst>
                                    <p:cond delay="0"/>
                                  </p:stCondLst>
                                  <p:childTnLst>
                                    <p:animMotion origin="layout" path="M 2.5E-6 -4.07407E-6 L 2.5E-6 0.02963 " pathEditMode="relative" rAng="0" ptsTypes="AA">
                                      <p:cBhvr>
                                        <p:cTn id="9" dur="400" spd="-100000" fill="hold"/>
                                        <p:tgtEl>
                                          <p:spTgt spid="42"/>
                                        </p:tgtEl>
                                        <p:attrNameLst>
                                          <p:attrName>ppt_x</p:attrName>
                                          <p:attrName>ppt_y</p:attrName>
                                        </p:attrNameLst>
                                      </p:cBhvr>
                                      <p:rCtr x="0" y="148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400"/>
                                        <p:tgtEl>
                                          <p:spTgt spid="44"/>
                                        </p:tgtEl>
                                      </p:cBhvr>
                                    </p:animEffect>
                                  </p:childTnLst>
                                </p:cTn>
                              </p:par>
                              <p:par>
                                <p:cTn id="15" presetID="42" presetClass="path" presetSubtype="0" decel="100000" fill="hold" grpId="1" nodeType="withEffect">
                                  <p:stCondLst>
                                    <p:cond delay="0"/>
                                  </p:stCondLst>
                                  <p:childTnLst>
                                    <p:animMotion origin="layout" path="M -2.77778E-7 1.7284E-6 L -2.77778E-7 0.02963 " pathEditMode="relative" rAng="0" ptsTypes="AA">
                                      <p:cBhvr>
                                        <p:cTn id="16" dur="400" spd="-100000" fill="hold"/>
                                        <p:tgtEl>
                                          <p:spTgt spid="44"/>
                                        </p:tgtEl>
                                        <p:attrNameLst>
                                          <p:attrName>ppt_x</p:attrName>
                                          <p:attrName>ppt_y</p:attrName>
                                        </p:attrNameLst>
                                      </p:cBhvr>
                                      <p:rCtr x="0" y="1481"/>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400"/>
                                        <p:tgtEl>
                                          <p:spTgt spid="48"/>
                                        </p:tgtEl>
                                      </p:cBhvr>
                                    </p:animEffect>
                                  </p:childTnLst>
                                </p:cTn>
                              </p:par>
                              <p:par>
                                <p:cTn id="22" presetID="42" presetClass="path" presetSubtype="0" decel="100000" fill="hold" grpId="1" nodeType="withEffect">
                                  <p:stCondLst>
                                    <p:cond delay="0"/>
                                  </p:stCondLst>
                                  <p:childTnLst>
                                    <p:animMotion origin="layout" path="M 2.77778E-6 1.23457E-7 L 2.77778E-6 0.02963 " pathEditMode="relative" rAng="0" ptsTypes="AA">
                                      <p:cBhvr>
                                        <p:cTn id="23" dur="400" spd="-100000" fill="hold"/>
                                        <p:tgtEl>
                                          <p:spTgt spid="48"/>
                                        </p:tgtEl>
                                        <p:attrNameLst>
                                          <p:attrName>ppt_x</p:attrName>
                                          <p:attrName>ppt_y</p:attrName>
                                        </p:attrNameLst>
                                      </p:cBhvr>
                                      <p:rCtr x="0" y="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4" grpId="0"/>
      <p:bldP spid="44" grpId="1"/>
      <p:bldP spid="48" grpId="0"/>
      <p:bldP spid="48"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2E2157-154E-4766-9BB0-58A174523DF1}"/>
              </a:ext>
            </a:extLst>
          </p:cNvPr>
          <p:cNvGrpSpPr/>
          <p:nvPr/>
        </p:nvGrpSpPr>
        <p:grpSpPr>
          <a:xfrm>
            <a:off x="936519" y="2806448"/>
            <a:ext cx="1193956" cy="2366064"/>
            <a:chOff x="1025085" y="2046402"/>
            <a:chExt cx="965164" cy="1912667"/>
          </a:xfrm>
        </p:grpSpPr>
        <p:sp>
          <p:nvSpPr>
            <p:cNvPr id="8" name="Freeform 216">
              <a:extLst>
                <a:ext uri="{FF2B5EF4-FFF2-40B4-BE49-F238E27FC236}">
                  <a16:creationId xmlns:a16="http://schemas.microsoft.com/office/drawing/2014/main" id="{14322E7F-55A8-4ECB-AD26-71A1E93B796C}"/>
                </a:ext>
              </a:extLst>
            </p:cNvPr>
            <p:cNvSpPr>
              <a:spLocks/>
            </p:cNvSpPr>
            <p:nvPr/>
          </p:nvSpPr>
          <p:spPr bwMode="auto">
            <a:xfrm>
              <a:off x="1025085" y="3059360"/>
              <a:ext cx="965164" cy="899709"/>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17">
              <a:extLst>
                <a:ext uri="{FF2B5EF4-FFF2-40B4-BE49-F238E27FC236}">
                  <a16:creationId xmlns:a16="http://schemas.microsoft.com/office/drawing/2014/main" id="{A5791C92-B221-4166-9A5F-070F9FD43E6F}"/>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11" name="Freeform 218">
              <a:extLst>
                <a:ext uri="{FF2B5EF4-FFF2-40B4-BE49-F238E27FC236}">
                  <a16:creationId xmlns:a16="http://schemas.microsoft.com/office/drawing/2014/main" id="{C369A2DB-4F37-4D52-ADC0-2FB9129A68C3}"/>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221">
              <a:extLst>
                <a:ext uri="{FF2B5EF4-FFF2-40B4-BE49-F238E27FC236}">
                  <a16:creationId xmlns:a16="http://schemas.microsoft.com/office/drawing/2014/main" id="{227C2FBF-C742-4D0F-97F5-A73F24786CB3}"/>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6AA72C"/>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useBgFill="1">
          <p:nvSpPr>
            <p:cNvPr id="13" name="Freeform 222">
              <a:extLst>
                <a:ext uri="{FF2B5EF4-FFF2-40B4-BE49-F238E27FC236}">
                  <a16:creationId xmlns:a16="http://schemas.microsoft.com/office/drawing/2014/main" id="{5DE05F22-48B8-4283-8B78-8EC59D78FA12}"/>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226">
              <a:extLst>
                <a:ext uri="{FF2B5EF4-FFF2-40B4-BE49-F238E27FC236}">
                  <a16:creationId xmlns:a16="http://schemas.microsoft.com/office/drawing/2014/main" id="{35F9B5BE-B094-4FFB-9ADE-DF6DDF500148}"/>
                </a:ext>
              </a:extLst>
            </p:cNvPr>
            <p:cNvSpPr>
              <a:spLocks/>
            </p:cNvSpPr>
            <p:nvPr/>
          </p:nvSpPr>
          <p:spPr bwMode="auto">
            <a:xfrm>
              <a:off x="1364950" y="2982359"/>
              <a:ext cx="274813" cy="107535"/>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E84B45"/>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27">
              <a:extLst>
                <a:ext uri="{FF2B5EF4-FFF2-40B4-BE49-F238E27FC236}">
                  <a16:creationId xmlns:a16="http://schemas.microsoft.com/office/drawing/2014/main" id="{D5672F4D-E296-4DEB-8D3F-1469BFC97D48}"/>
                </a:ext>
              </a:extLst>
            </p:cNvPr>
            <p:cNvSpPr>
              <a:spLocks/>
            </p:cNvSpPr>
            <p:nvPr/>
          </p:nvSpPr>
          <p:spPr bwMode="auto">
            <a:xfrm>
              <a:off x="1364950" y="2972403"/>
              <a:ext cx="274813" cy="22702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6AA72C"/>
            </a:solidFill>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useBgFill="1">
          <p:nvSpPr>
            <p:cNvPr id="16" name="Freeform 228">
              <a:extLst>
                <a:ext uri="{FF2B5EF4-FFF2-40B4-BE49-F238E27FC236}">
                  <a16:creationId xmlns:a16="http://schemas.microsoft.com/office/drawing/2014/main" id="{0AC64F53-F504-4051-86C1-A02A2A366CE8}"/>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ln w="190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229">
              <a:extLst>
                <a:ext uri="{FF2B5EF4-FFF2-40B4-BE49-F238E27FC236}">
                  <a16:creationId xmlns:a16="http://schemas.microsoft.com/office/drawing/2014/main" id="{78200A6C-3E81-4B4F-BA0E-F17F7303EDC6}"/>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231">
              <a:extLst>
                <a:ext uri="{FF2B5EF4-FFF2-40B4-BE49-F238E27FC236}">
                  <a16:creationId xmlns:a16="http://schemas.microsoft.com/office/drawing/2014/main" id="{D59D0FBC-DF60-49AF-A105-C496CA5AA5BB}"/>
                </a:ext>
              </a:extLst>
            </p:cNvPr>
            <p:cNvSpPr>
              <a:spLocks/>
            </p:cNvSpPr>
            <p:nvPr/>
          </p:nvSpPr>
          <p:spPr bwMode="auto">
            <a:xfrm flipH="1">
              <a:off x="1463018" y="2631687"/>
              <a:ext cx="45139" cy="144708"/>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32">
              <a:extLst>
                <a:ext uri="{FF2B5EF4-FFF2-40B4-BE49-F238E27FC236}">
                  <a16:creationId xmlns:a16="http://schemas.microsoft.com/office/drawing/2014/main" id="{9C82D4D9-CB70-492C-BEF5-37F4F31B7425}"/>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3">
              <a:extLst>
                <a:ext uri="{FF2B5EF4-FFF2-40B4-BE49-F238E27FC236}">
                  <a16:creationId xmlns:a16="http://schemas.microsoft.com/office/drawing/2014/main" id="{07B84B8B-ECDD-4CC1-8A5B-DAAC72DC2F8A}"/>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35">
              <a:extLst>
                <a:ext uri="{FF2B5EF4-FFF2-40B4-BE49-F238E27FC236}">
                  <a16:creationId xmlns:a16="http://schemas.microsoft.com/office/drawing/2014/main" id="{FDA9C481-FB7B-4888-A09D-332DCF072E47}"/>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6">
              <a:extLst>
                <a:ext uri="{FF2B5EF4-FFF2-40B4-BE49-F238E27FC236}">
                  <a16:creationId xmlns:a16="http://schemas.microsoft.com/office/drawing/2014/main" id="{AB3C71FC-4CFB-4A92-B943-8E47FE7FBD0D}"/>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 name="Freeform 237">
              <a:extLst>
                <a:ext uri="{FF2B5EF4-FFF2-40B4-BE49-F238E27FC236}">
                  <a16:creationId xmlns:a16="http://schemas.microsoft.com/office/drawing/2014/main" id="{C9AA4B21-B017-47DF-B945-028AB3393C4D}"/>
                </a:ext>
              </a:extLst>
            </p:cNvPr>
            <p:cNvSpPr>
              <a:spLocks/>
            </p:cNvSpPr>
            <p:nvPr/>
          </p:nvSpPr>
          <p:spPr bwMode="auto">
            <a:xfrm>
              <a:off x="1436640" y="2840306"/>
              <a:ext cx="135415" cy="80984"/>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240">
              <a:extLst>
                <a:ext uri="{FF2B5EF4-FFF2-40B4-BE49-F238E27FC236}">
                  <a16:creationId xmlns:a16="http://schemas.microsoft.com/office/drawing/2014/main" id="{FA73B230-7940-41B3-852E-745C382DF43A}"/>
                </a:ext>
              </a:extLst>
            </p:cNvPr>
            <p:cNvSpPr>
              <a:spLocks noChangeArrowheads="1"/>
            </p:cNvSpPr>
            <p:nvPr/>
          </p:nvSpPr>
          <p:spPr bwMode="auto">
            <a:xfrm>
              <a:off x="1331761" y="2602666"/>
              <a:ext cx="74346" cy="71691"/>
            </a:xfrm>
            <a:prstGeom prst="ellipse">
              <a:avLst/>
            </a:prstGeom>
            <a:noFill/>
            <a:ln w="952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241">
              <a:extLst>
                <a:ext uri="{FF2B5EF4-FFF2-40B4-BE49-F238E27FC236}">
                  <a16:creationId xmlns:a16="http://schemas.microsoft.com/office/drawing/2014/main" id="{3C7A76CB-0804-437B-AEB7-2FB9660BBDF1}"/>
                </a:ext>
              </a:extLst>
            </p:cNvPr>
            <p:cNvSpPr>
              <a:spLocks noChangeArrowheads="1"/>
            </p:cNvSpPr>
            <p:nvPr/>
          </p:nvSpPr>
          <p:spPr bwMode="auto">
            <a:xfrm>
              <a:off x="1610556" y="2602666"/>
              <a:ext cx="74346" cy="71691"/>
            </a:xfrm>
            <a:prstGeom prst="ellipse">
              <a:avLst/>
            </a:prstGeom>
            <a:no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6" name="Oval 242">
              <a:extLst>
                <a:ext uri="{FF2B5EF4-FFF2-40B4-BE49-F238E27FC236}">
                  <a16:creationId xmlns:a16="http://schemas.microsoft.com/office/drawing/2014/main" id="{94209F0F-89E4-4375-8E5F-798CC90AD7EC}"/>
                </a:ext>
              </a:extLst>
            </p:cNvPr>
            <p:cNvSpPr>
              <a:spLocks noChangeArrowheads="1"/>
            </p:cNvSpPr>
            <p:nvPr/>
          </p:nvSpPr>
          <p:spPr bwMode="auto">
            <a:xfrm>
              <a:off x="1610556" y="2602666"/>
              <a:ext cx="74346" cy="71691"/>
            </a:xfrm>
            <a:prstGeom prst="ellipse">
              <a:avLst/>
            </a:pr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Oval 243">
              <a:extLst>
                <a:ext uri="{FF2B5EF4-FFF2-40B4-BE49-F238E27FC236}">
                  <a16:creationId xmlns:a16="http://schemas.microsoft.com/office/drawing/2014/main" id="{D46948B1-AE02-4834-B716-89E2FACB386F}"/>
                </a:ext>
              </a:extLst>
            </p:cNvPr>
            <p:cNvSpPr>
              <a:spLocks noChangeArrowheads="1"/>
            </p:cNvSpPr>
            <p:nvPr/>
          </p:nvSpPr>
          <p:spPr bwMode="auto">
            <a:xfrm>
              <a:off x="1356985" y="2638511"/>
              <a:ext cx="26553"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244">
              <a:extLst>
                <a:ext uri="{FF2B5EF4-FFF2-40B4-BE49-F238E27FC236}">
                  <a16:creationId xmlns:a16="http://schemas.microsoft.com/office/drawing/2014/main" id="{20221246-0C36-4241-A0DA-75F98EB76333}"/>
                </a:ext>
              </a:extLst>
            </p:cNvPr>
            <p:cNvSpPr>
              <a:spLocks noChangeArrowheads="1"/>
            </p:cNvSpPr>
            <p:nvPr/>
          </p:nvSpPr>
          <p:spPr bwMode="auto">
            <a:xfrm>
              <a:off x="1631797" y="2638511"/>
              <a:ext cx="30535"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62">
              <a:extLst>
                <a:ext uri="{FF2B5EF4-FFF2-40B4-BE49-F238E27FC236}">
                  <a16:creationId xmlns:a16="http://schemas.microsoft.com/office/drawing/2014/main" id="{7BF02321-E7DD-48B5-AEB2-FC6DE89F2934}"/>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263">
              <a:extLst>
                <a:ext uri="{FF2B5EF4-FFF2-40B4-BE49-F238E27FC236}">
                  <a16:creationId xmlns:a16="http://schemas.microsoft.com/office/drawing/2014/main" id="{D669E30C-EEE2-45E1-BDC7-CA4B4FF045CC}"/>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24">
              <a:extLst>
                <a:ext uri="{FF2B5EF4-FFF2-40B4-BE49-F238E27FC236}">
                  <a16:creationId xmlns:a16="http://schemas.microsoft.com/office/drawing/2014/main" id="{5568333F-64B8-4AE6-8B93-9F24C7E54E32}"/>
                </a:ext>
              </a:extLst>
            </p:cNvPr>
            <p:cNvSpPr>
              <a:spLocks/>
            </p:cNvSpPr>
            <p:nvPr/>
          </p:nvSpPr>
          <p:spPr bwMode="auto">
            <a:xfrm>
              <a:off x="1183068" y="2661080"/>
              <a:ext cx="30535" cy="30535"/>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20">
              <a:extLst>
                <a:ext uri="{FF2B5EF4-FFF2-40B4-BE49-F238E27FC236}">
                  <a16:creationId xmlns:a16="http://schemas.microsoft.com/office/drawing/2014/main" id="{F450691C-805C-42D2-A430-CEAE074D7E66}"/>
                </a:ext>
              </a:extLst>
            </p:cNvPr>
            <p:cNvSpPr>
              <a:spLocks/>
            </p:cNvSpPr>
            <p:nvPr/>
          </p:nvSpPr>
          <p:spPr bwMode="auto">
            <a:xfrm>
              <a:off x="1795092" y="2661080"/>
              <a:ext cx="30535" cy="30535"/>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CC5A266E-50A8-4811-A56A-EE3D6A27F751}"/>
                </a:ext>
              </a:extLst>
            </p:cNvPr>
            <p:cNvSpPr/>
            <p:nvPr/>
          </p:nvSpPr>
          <p:spPr>
            <a:xfrm>
              <a:off x="1450391" y="2868130"/>
              <a:ext cx="102546" cy="45719"/>
            </a:xfrm>
            <a:prstGeom prst="ellipse">
              <a:avLst/>
            </a:prstGeom>
            <a:solidFill>
              <a:srgbClr val="6AA72C"/>
            </a:solidFill>
            <a:ln w="19050">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useBgFill="1">
        <p:nvSpPr>
          <p:cNvPr id="35" name="Rectangle 34">
            <a:extLst>
              <a:ext uri="{FF2B5EF4-FFF2-40B4-BE49-F238E27FC236}">
                <a16:creationId xmlns:a16="http://schemas.microsoft.com/office/drawing/2014/main" id="{D5DA67F1-A96E-441E-B00F-B39A9B40E8E1}"/>
              </a:ext>
            </a:extLst>
          </p:cNvPr>
          <p:cNvSpPr/>
          <p:nvPr/>
        </p:nvSpPr>
        <p:spPr>
          <a:xfrm>
            <a:off x="159596" y="5166756"/>
            <a:ext cx="2032781" cy="154356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ED5BC20B-B3A2-49B0-B690-91BE6D1AAE20}"/>
              </a:ext>
            </a:extLst>
          </p:cNvPr>
          <p:cNvCxnSpPr>
            <a:cxnSpLocks/>
          </p:cNvCxnSpPr>
          <p:nvPr/>
        </p:nvCxnSpPr>
        <p:spPr>
          <a:xfrm>
            <a:off x="517106" y="5172512"/>
            <a:ext cx="2032781"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a:extLst>
              <a:ext uri="{FF2B5EF4-FFF2-40B4-BE49-F238E27FC236}">
                <a16:creationId xmlns:a16="http://schemas.microsoft.com/office/drawing/2014/main" id="{7F54CC39-3921-4C03-86B4-B0AEC8284E33}"/>
              </a:ext>
            </a:extLst>
          </p:cNvPr>
          <p:cNvCxnSpPr>
            <a:cxnSpLocks/>
          </p:cNvCxnSpPr>
          <p:nvPr/>
        </p:nvCxnSpPr>
        <p:spPr>
          <a:xfrm>
            <a:off x="3497440" y="2544545"/>
            <a:ext cx="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useBgFill="1">
        <p:nvSpPr>
          <p:cNvPr id="43" name="Freeform: Shape 42">
            <a:extLst>
              <a:ext uri="{FF2B5EF4-FFF2-40B4-BE49-F238E27FC236}">
                <a16:creationId xmlns:a16="http://schemas.microsoft.com/office/drawing/2014/main" id="{039C10CB-22A8-498B-915F-66DC4EA83A34}"/>
              </a:ext>
            </a:extLst>
          </p:cNvPr>
          <p:cNvSpPr/>
          <p:nvPr/>
        </p:nvSpPr>
        <p:spPr>
          <a:xfrm flipV="1">
            <a:off x="1735577" y="504092"/>
            <a:ext cx="2629584" cy="3252077"/>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958B11F-C7E3-4E2D-A291-27134408A902}"/>
              </a:ext>
            </a:extLst>
          </p:cNvPr>
          <p:cNvSpPr/>
          <p:nvPr/>
        </p:nvSpPr>
        <p:spPr>
          <a:xfrm flipH="1">
            <a:off x="2842969"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Oval 45">
            <a:extLst>
              <a:ext uri="{FF2B5EF4-FFF2-40B4-BE49-F238E27FC236}">
                <a16:creationId xmlns:a16="http://schemas.microsoft.com/office/drawing/2014/main" id="{F1EFDC6F-FE01-4EC4-A7E4-254892415D14}"/>
              </a:ext>
            </a:extLst>
          </p:cNvPr>
          <p:cNvSpPr/>
          <p:nvPr/>
        </p:nvSpPr>
        <p:spPr>
          <a:xfrm flipH="1">
            <a:off x="2663107"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Oval 46">
            <a:extLst>
              <a:ext uri="{FF2B5EF4-FFF2-40B4-BE49-F238E27FC236}">
                <a16:creationId xmlns:a16="http://schemas.microsoft.com/office/drawing/2014/main" id="{0F70B5D6-7D8C-43A5-BA74-93F998BC545C}"/>
              </a:ext>
            </a:extLst>
          </p:cNvPr>
          <p:cNvSpPr/>
          <p:nvPr/>
        </p:nvSpPr>
        <p:spPr>
          <a:xfrm flipH="1">
            <a:off x="2483246"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useBgFill="1">
        <p:nvSpPr>
          <p:cNvPr id="41" name="TextBox 40">
            <a:extLst>
              <a:ext uri="{FF2B5EF4-FFF2-40B4-BE49-F238E27FC236}">
                <a16:creationId xmlns:a16="http://schemas.microsoft.com/office/drawing/2014/main" id="{FF3AEA06-93E1-431E-B2F3-AC5C18F4080E}"/>
              </a:ext>
            </a:extLst>
          </p:cNvPr>
          <p:cNvSpPr txBox="1"/>
          <p:nvPr/>
        </p:nvSpPr>
        <p:spPr bwMode="white">
          <a:xfrm>
            <a:off x="1977743" y="1185910"/>
            <a:ext cx="2117914" cy="1536665"/>
          </a:xfrm>
          <a:custGeom>
            <a:avLst/>
            <a:gdLst>
              <a:gd name="connsiteX0" fmla="*/ 0 w 1984659"/>
              <a:gd name="connsiteY0" fmla="*/ 0 h 1528637"/>
              <a:gd name="connsiteX1" fmla="*/ 1984659 w 1984659"/>
              <a:gd name="connsiteY1" fmla="*/ 0 h 1528637"/>
              <a:gd name="connsiteX2" fmla="*/ 1984659 w 1984659"/>
              <a:gd name="connsiteY2" fmla="*/ 1528637 h 1528637"/>
              <a:gd name="connsiteX3" fmla="*/ 0 w 1984659"/>
              <a:gd name="connsiteY3" fmla="*/ 1528637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33564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41835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96495 w 1984659"/>
              <a:gd name="connsiteY3" fmla="*/ 1459713 h 1528637"/>
              <a:gd name="connsiteX4" fmla="*/ 0 w 1984659"/>
              <a:gd name="connsiteY4" fmla="*/ 0 h 1528637"/>
              <a:gd name="connsiteX0" fmla="*/ 0 w 1984659"/>
              <a:gd name="connsiteY0" fmla="*/ 0 h 1528637"/>
              <a:gd name="connsiteX1" fmla="*/ 1984659 w 1984659"/>
              <a:gd name="connsiteY1" fmla="*/ 0 h 1528637"/>
              <a:gd name="connsiteX2" fmla="*/ 1978531 w 1984659"/>
              <a:gd name="connsiteY2" fmla="*/ 900209 h 1528637"/>
              <a:gd name="connsiteX3" fmla="*/ 1984659 w 1984659"/>
              <a:gd name="connsiteY3" fmla="*/ 1528637 h 1528637"/>
              <a:gd name="connsiteX4" fmla="*/ 96495 w 1984659"/>
              <a:gd name="connsiteY4" fmla="*/ 1459713 h 1528637"/>
              <a:gd name="connsiteX5" fmla="*/ 0 w 1984659"/>
              <a:gd name="connsiteY5" fmla="*/ 0 h 1528637"/>
              <a:gd name="connsiteX0" fmla="*/ 0 w 2079652"/>
              <a:gd name="connsiteY0" fmla="*/ 0 h 1528637"/>
              <a:gd name="connsiteX1" fmla="*/ 1984659 w 2079652"/>
              <a:gd name="connsiteY1" fmla="*/ 0 h 1528637"/>
              <a:gd name="connsiteX2" fmla="*/ 2079621 w 2079652"/>
              <a:gd name="connsiteY2" fmla="*/ 849664 h 1528637"/>
              <a:gd name="connsiteX3" fmla="*/ 1984659 w 2079652"/>
              <a:gd name="connsiteY3" fmla="*/ 1528637 h 1528637"/>
              <a:gd name="connsiteX4" fmla="*/ 96495 w 2079652"/>
              <a:gd name="connsiteY4" fmla="*/ 1459713 h 1528637"/>
              <a:gd name="connsiteX5" fmla="*/ 0 w 2079652"/>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13993 w 2117914"/>
              <a:gd name="connsiteY4" fmla="*/ 1322210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428573 w 2117914"/>
              <a:gd name="connsiteY4" fmla="*/ 1364785 h 1528637"/>
              <a:gd name="connsiteX5" fmla="*/ 13993 w 2117914"/>
              <a:gd name="connsiteY5" fmla="*/ 1322210 h 1528637"/>
              <a:gd name="connsiteX6" fmla="*/ 0 w 2117914"/>
              <a:gd name="connsiteY6" fmla="*/ 0 h 1528637"/>
              <a:gd name="connsiteX0" fmla="*/ 0 w 2117914"/>
              <a:gd name="connsiteY0" fmla="*/ 0 h 1536665"/>
              <a:gd name="connsiteX1" fmla="*/ 2117914 w 2117914"/>
              <a:gd name="connsiteY1" fmla="*/ 18380 h 1536665"/>
              <a:gd name="connsiteX2" fmla="*/ 2079621 w 2117914"/>
              <a:gd name="connsiteY2" fmla="*/ 849664 h 1536665"/>
              <a:gd name="connsiteX3" fmla="*/ 1984659 w 2117914"/>
              <a:gd name="connsiteY3" fmla="*/ 1528637 h 1536665"/>
              <a:gd name="connsiteX4" fmla="*/ 428573 w 2117914"/>
              <a:gd name="connsiteY4" fmla="*/ 1536665 h 1536665"/>
              <a:gd name="connsiteX5" fmla="*/ 13993 w 2117914"/>
              <a:gd name="connsiteY5" fmla="*/ 1322210 h 1536665"/>
              <a:gd name="connsiteX6" fmla="*/ 0 w 2117914"/>
              <a:gd name="connsiteY6" fmla="*/ 0 h 153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14" h="1536665">
                <a:moveTo>
                  <a:pt x="0" y="0"/>
                </a:moveTo>
                <a:lnTo>
                  <a:pt x="2117914" y="18380"/>
                </a:lnTo>
                <a:cubicBezTo>
                  <a:pt x="2115871" y="318450"/>
                  <a:pt x="2081664" y="549594"/>
                  <a:pt x="2079621" y="849664"/>
                </a:cubicBezTo>
                <a:cubicBezTo>
                  <a:pt x="2081664" y="1059140"/>
                  <a:pt x="1982616" y="1319161"/>
                  <a:pt x="1984659" y="1528637"/>
                </a:cubicBezTo>
                <a:lnTo>
                  <a:pt x="428573" y="1536665"/>
                </a:lnTo>
                <a:lnTo>
                  <a:pt x="13993" y="1322210"/>
                </a:lnTo>
                <a:lnTo>
                  <a:pt x="0" y="0"/>
                </a:lnTo>
                <a:close/>
              </a:path>
            </a:pathLst>
          </a:custGeom>
          <a:gradFill rotWithShape="0">
            <a:gsLst>
              <a:gs pos="100000">
                <a:schemeClr val="accent4"/>
              </a:gs>
              <a:gs pos="0">
                <a:schemeClr val="accent4">
                  <a:lumMod val="75000"/>
                </a:schemeClr>
              </a:gs>
            </a:gsLst>
            <a:lin ang="5400000" scaled="0"/>
            <a:tileRect l="-99651" t="-77580" r="-261083" b="-158897"/>
          </a:gradFill>
        </p:spPr>
        <p:txBody>
          <a:bodyPr wrap="square" lIns="274320" tIns="274320" rIns="0" rtlCol="0">
            <a:noAutofit/>
          </a:bodyPr>
          <a:lstStyle/>
          <a:p>
            <a:r>
              <a:rPr lang="en-US" sz="2400" b="1" dirty="0"/>
              <a:t>What is the user need?</a:t>
            </a:r>
          </a:p>
        </p:txBody>
      </p:sp>
      <p:sp useBgFill="1">
        <p:nvSpPr>
          <p:cNvPr id="44" name="TextBox 43">
            <a:extLst>
              <a:ext uri="{FF2B5EF4-FFF2-40B4-BE49-F238E27FC236}">
                <a16:creationId xmlns:a16="http://schemas.microsoft.com/office/drawing/2014/main" id="{FECC2852-A08D-4B24-918E-1063266F7BFD}"/>
              </a:ext>
            </a:extLst>
          </p:cNvPr>
          <p:cNvSpPr txBox="1"/>
          <p:nvPr/>
        </p:nvSpPr>
        <p:spPr bwMode="white">
          <a:xfrm>
            <a:off x="2074738" y="1355113"/>
            <a:ext cx="2117914" cy="1574584"/>
          </a:xfrm>
          <a:custGeom>
            <a:avLst/>
            <a:gdLst>
              <a:gd name="connsiteX0" fmla="*/ 0 w 1984659"/>
              <a:gd name="connsiteY0" fmla="*/ 0 h 1528637"/>
              <a:gd name="connsiteX1" fmla="*/ 1984659 w 1984659"/>
              <a:gd name="connsiteY1" fmla="*/ 0 h 1528637"/>
              <a:gd name="connsiteX2" fmla="*/ 1984659 w 1984659"/>
              <a:gd name="connsiteY2" fmla="*/ 1528637 h 1528637"/>
              <a:gd name="connsiteX3" fmla="*/ 0 w 1984659"/>
              <a:gd name="connsiteY3" fmla="*/ 1528637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33564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41835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96495 w 1984659"/>
              <a:gd name="connsiteY3" fmla="*/ 1459713 h 1528637"/>
              <a:gd name="connsiteX4" fmla="*/ 0 w 1984659"/>
              <a:gd name="connsiteY4" fmla="*/ 0 h 1528637"/>
              <a:gd name="connsiteX0" fmla="*/ 0 w 1984659"/>
              <a:gd name="connsiteY0" fmla="*/ 0 h 1528637"/>
              <a:gd name="connsiteX1" fmla="*/ 1984659 w 1984659"/>
              <a:gd name="connsiteY1" fmla="*/ 0 h 1528637"/>
              <a:gd name="connsiteX2" fmla="*/ 1978531 w 1984659"/>
              <a:gd name="connsiteY2" fmla="*/ 900209 h 1528637"/>
              <a:gd name="connsiteX3" fmla="*/ 1984659 w 1984659"/>
              <a:gd name="connsiteY3" fmla="*/ 1528637 h 1528637"/>
              <a:gd name="connsiteX4" fmla="*/ 96495 w 1984659"/>
              <a:gd name="connsiteY4" fmla="*/ 1459713 h 1528637"/>
              <a:gd name="connsiteX5" fmla="*/ 0 w 1984659"/>
              <a:gd name="connsiteY5" fmla="*/ 0 h 1528637"/>
              <a:gd name="connsiteX0" fmla="*/ 0 w 2079652"/>
              <a:gd name="connsiteY0" fmla="*/ 0 h 1528637"/>
              <a:gd name="connsiteX1" fmla="*/ 1984659 w 2079652"/>
              <a:gd name="connsiteY1" fmla="*/ 0 h 1528637"/>
              <a:gd name="connsiteX2" fmla="*/ 2079621 w 2079652"/>
              <a:gd name="connsiteY2" fmla="*/ 849664 h 1528637"/>
              <a:gd name="connsiteX3" fmla="*/ 1984659 w 2079652"/>
              <a:gd name="connsiteY3" fmla="*/ 1528637 h 1528637"/>
              <a:gd name="connsiteX4" fmla="*/ 96495 w 2079652"/>
              <a:gd name="connsiteY4" fmla="*/ 1459713 h 1528637"/>
              <a:gd name="connsiteX5" fmla="*/ 0 w 2079652"/>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13993 w 2117914"/>
              <a:gd name="connsiteY4" fmla="*/ 1322210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428573 w 2117914"/>
              <a:gd name="connsiteY4" fmla="*/ 1364785 h 1528637"/>
              <a:gd name="connsiteX5" fmla="*/ 13993 w 2117914"/>
              <a:gd name="connsiteY5" fmla="*/ 1322210 h 1528637"/>
              <a:gd name="connsiteX6" fmla="*/ 0 w 2117914"/>
              <a:gd name="connsiteY6" fmla="*/ 0 h 1528637"/>
              <a:gd name="connsiteX0" fmla="*/ 0 w 2117914"/>
              <a:gd name="connsiteY0" fmla="*/ 0 h 1536665"/>
              <a:gd name="connsiteX1" fmla="*/ 2117914 w 2117914"/>
              <a:gd name="connsiteY1" fmla="*/ 18380 h 1536665"/>
              <a:gd name="connsiteX2" fmla="*/ 2079621 w 2117914"/>
              <a:gd name="connsiteY2" fmla="*/ 849664 h 1536665"/>
              <a:gd name="connsiteX3" fmla="*/ 1984659 w 2117914"/>
              <a:gd name="connsiteY3" fmla="*/ 1528637 h 1536665"/>
              <a:gd name="connsiteX4" fmla="*/ 428573 w 2117914"/>
              <a:gd name="connsiteY4" fmla="*/ 1536665 h 1536665"/>
              <a:gd name="connsiteX5" fmla="*/ 13993 w 2117914"/>
              <a:gd name="connsiteY5" fmla="*/ 1322210 h 1536665"/>
              <a:gd name="connsiteX6" fmla="*/ 0 w 2117914"/>
              <a:gd name="connsiteY6" fmla="*/ 0 h 1536665"/>
              <a:gd name="connsiteX0" fmla="*/ 78755 w 2103921"/>
              <a:gd name="connsiteY0" fmla="*/ 33239 h 1518285"/>
              <a:gd name="connsiteX1" fmla="*/ 2103921 w 2103921"/>
              <a:gd name="connsiteY1" fmla="*/ 0 h 1518285"/>
              <a:gd name="connsiteX2" fmla="*/ 2065628 w 2103921"/>
              <a:gd name="connsiteY2" fmla="*/ 831284 h 1518285"/>
              <a:gd name="connsiteX3" fmla="*/ 1970666 w 2103921"/>
              <a:gd name="connsiteY3" fmla="*/ 1510257 h 1518285"/>
              <a:gd name="connsiteX4" fmla="*/ 414580 w 2103921"/>
              <a:gd name="connsiteY4" fmla="*/ 1518285 h 1518285"/>
              <a:gd name="connsiteX5" fmla="*/ 0 w 2103921"/>
              <a:gd name="connsiteY5" fmla="*/ 1303830 h 1518285"/>
              <a:gd name="connsiteX6" fmla="*/ 78755 w 2103921"/>
              <a:gd name="connsiteY6" fmla="*/ 33239 h 1518285"/>
              <a:gd name="connsiteX0" fmla="*/ 78755 w 2065695"/>
              <a:gd name="connsiteY0" fmla="*/ 0 h 1485046"/>
              <a:gd name="connsiteX1" fmla="*/ 2024421 w 2065695"/>
              <a:gd name="connsiteY1" fmla="*/ 18380 h 1485046"/>
              <a:gd name="connsiteX2" fmla="*/ 2065628 w 2065695"/>
              <a:gd name="connsiteY2" fmla="*/ 798045 h 1485046"/>
              <a:gd name="connsiteX3" fmla="*/ 1970666 w 2065695"/>
              <a:gd name="connsiteY3" fmla="*/ 1477018 h 1485046"/>
              <a:gd name="connsiteX4" fmla="*/ 414580 w 2065695"/>
              <a:gd name="connsiteY4" fmla="*/ 1485046 h 1485046"/>
              <a:gd name="connsiteX5" fmla="*/ 0 w 2065695"/>
              <a:gd name="connsiteY5" fmla="*/ 1270591 h 1485046"/>
              <a:gd name="connsiteX6" fmla="*/ 78755 w 2065695"/>
              <a:gd name="connsiteY6" fmla="*/ 0 h 1485046"/>
              <a:gd name="connsiteX0" fmla="*/ 78755 w 2065695"/>
              <a:gd name="connsiteY0" fmla="*/ 8421 h 1493467"/>
              <a:gd name="connsiteX1" fmla="*/ 231417 w 2065695"/>
              <a:gd name="connsiteY1" fmla="*/ 0 h 1493467"/>
              <a:gd name="connsiteX2" fmla="*/ 2024421 w 2065695"/>
              <a:gd name="connsiteY2" fmla="*/ 26801 h 1493467"/>
              <a:gd name="connsiteX3" fmla="*/ 2065628 w 2065695"/>
              <a:gd name="connsiteY3" fmla="*/ 806466 h 1493467"/>
              <a:gd name="connsiteX4" fmla="*/ 1970666 w 2065695"/>
              <a:gd name="connsiteY4" fmla="*/ 1485439 h 1493467"/>
              <a:gd name="connsiteX5" fmla="*/ 414580 w 2065695"/>
              <a:gd name="connsiteY5" fmla="*/ 1493467 h 1493467"/>
              <a:gd name="connsiteX6" fmla="*/ 0 w 2065695"/>
              <a:gd name="connsiteY6" fmla="*/ 1279012 h 1493467"/>
              <a:gd name="connsiteX7" fmla="*/ 78755 w 2065695"/>
              <a:gd name="connsiteY7" fmla="*/ 8421 h 1493467"/>
              <a:gd name="connsiteX0" fmla="*/ 78755 w 2065695"/>
              <a:gd name="connsiteY0" fmla="*/ 89538 h 1574584"/>
              <a:gd name="connsiteX1" fmla="*/ 284416 w 2065695"/>
              <a:gd name="connsiteY1" fmla="*/ 0 h 1574584"/>
              <a:gd name="connsiteX2" fmla="*/ 2024421 w 2065695"/>
              <a:gd name="connsiteY2" fmla="*/ 107918 h 1574584"/>
              <a:gd name="connsiteX3" fmla="*/ 2065628 w 2065695"/>
              <a:gd name="connsiteY3" fmla="*/ 887583 h 1574584"/>
              <a:gd name="connsiteX4" fmla="*/ 1970666 w 2065695"/>
              <a:gd name="connsiteY4" fmla="*/ 1566556 h 1574584"/>
              <a:gd name="connsiteX5" fmla="*/ 414580 w 2065695"/>
              <a:gd name="connsiteY5" fmla="*/ 1574584 h 1574584"/>
              <a:gd name="connsiteX6" fmla="*/ 0 w 2065695"/>
              <a:gd name="connsiteY6" fmla="*/ 1360129 h 1574584"/>
              <a:gd name="connsiteX7" fmla="*/ 78755 w 2065695"/>
              <a:gd name="connsiteY7" fmla="*/ 89538 h 1574584"/>
              <a:gd name="connsiteX0" fmla="*/ 0 w 1986940"/>
              <a:gd name="connsiteY0" fmla="*/ 89538 h 1574584"/>
              <a:gd name="connsiteX1" fmla="*/ 205661 w 1986940"/>
              <a:gd name="connsiteY1" fmla="*/ 0 h 1574584"/>
              <a:gd name="connsiteX2" fmla="*/ 1945666 w 1986940"/>
              <a:gd name="connsiteY2" fmla="*/ 107918 h 1574584"/>
              <a:gd name="connsiteX3" fmla="*/ 1986873 w 1986940"/>
              <a:gd name="connsiteY3" fmla="*/ 887583 h 1574584"/>
              <a:gd name="connsiteX4" fmla="*/ 1891911 w 1986940"/>
              <a:gd name="connsiteY4" fmla="*/ 1566556 h 1574584"/>
              <a:gd name="connsiteX5" fmla="*/ 335825 w 1986940"/>
              <a:gd name="connsiteY5" fmla="*/ 1574584 h 1574584"/>
              <a:gd name="connsiteX6" fmla="*/ 13994 w 1986940"/>
              <a:gd name="connsiteY6" fmla="*/ 1315884 h 1574584"/>
              <a:gd name="connsiteX7" fmla="*/ 0 w 1986940"/>
              <a:gd name="connsiteY7" fmla="*/ 89538 h 1574584"/>
              <a:gd name="connsiteX0" fmla="*/ 0 w 1986940"/>
              <a:gd name="connsiteY0" fmla="*/ 89538 h 1574584"/>
              <a:gd name="connsiteX1" fmla="*/ 205661 w 1986940"/>
              <a:gd name="connsiteY1" fmla="*/ 0 h 1574584"/>
              <a:gd name="connsiteX2" fmla="*/ 1945666 w 1986940"/>
              <a:gd name="connsiteY2" fmla="*/ 107918 h 1574584"/>
              <a:gd name="connsiteX3" fmla="*/ 1986873 w 1986940"/>
              <a:gd name="connsiteY3" fmla="*/ 887583 h 1574584"/>
              <a:gd name="connsiteX4" fmla="*/ 1725876 w 1986940"/>
              <a:gd name="connsiteY4" fmla="*/ 1271588 h 1574584"/>
              <a:gd name="connsiteX5" fmla="*/ 335825 w 1986940"/>
              <a:gd name="connsiteY5" fmla="*/ 1574584 h 1574584"/>
              <a:gd name="connsiteX6" fmla="*/ 13994 w 1986940"/>
              <a:gd name="connsiteY6" fmla="*/ 1315884 h 1574584"/>
              <a:gd name="connsiteX7" fmla="*/ 0 w 1986940"/>
              <a:gd name="connsiteY7" fmla="*/ 89538 h 15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6940" h="1574584">
                <a:moveTo>
                  <a:pt x="0" y="89538"/>
                </a:moveTo>
                <a:lnTo>
                  <a:pt x="205661" y="0"/>
                </a:lnTo>
                <a:lnTo>
                  <a:pt x="1945666" y="107918"/>
                </a:lnTo>
                <a:cubicBezTo>
                  <a:pt x="1943623" y="407988"/>
                  <a:pt x="1988916" y="587513"/>
                  <a:pt x="1986873" y="887583"/>
                </a:cubicBezTo>
                <a:cubicBezTo>
                  <a:pt x="1988916" y="1097059"/>
                  <a:pt x="1723833" y="1062112"/>
                  <a:pt x="1725876" y="1271588"/>
                </a:cubicBezTo>
                <a:lnTo>
                  <a:pt x="335825" y="1574584"/>
                </a:lnTo>
                <a:lnTo>
                  <a:pt x="13994" y="1315884"/>
                </a:lnTo>
                <a:lnTo>
                  <a:pt x="0" y="89538"/>
                </a:lnTo>
                <a:close/>
              </a:path>
            </a:pathLst>
          </a:custGeom>
          <a:gradFill rotWithShape="0">
            <a:gsLst>
              <a:gs pos="100000">
                <a:schemeClr val="accent4"/>
              </a:gs>
              <a:gs pos="0">
                <a:schemeClr val="accent4">
                  <a:lumMod val="75000"/>
                </a:schemeClr>
              </a:gs>
            </a:gsLst>
            <a:lin ang="5400000" scaled="0"/>
            <a:tileRect l="-99651" t="-77580" r="-261083" b="-158897"/>
          </a:gradFill>
        </p:spPr>
        <p:txBody>
          <a:bodyPr wrap="square" lIns="0" tIns="0" rIns="0" bIns="0" rtlCol="0">
            <a:noAutofit/>
          </a:bodyPr>
          <a:lstStyle/>
          <a:p>
            <a:r>
              <a:rPr lang="en-US" sz="2400" b="1" dirty="0"/>
              <a:t>What does the value chain look like?</a:t>
            </a:r>
          </a:p>
        </p:txBody>
      </p:sp>
      <p:sp useBgFill="1">
        <p:nvSpPr>
          <p:cNvPr id="48" name="Rectangle: Rounded Corners 47">
            <a:extLst>
              <a:ext uri="{FF2B5EF4-FFF2-40B4-BE49-F238E27FC236}">
                <a16:creationId xmlns:a16="http://schemas.microsoft.com/office/drawing/2014/main" id="{139B1ABD-744F-4551-A122-14CF472CA46A}"/>
              </a:ext>
            </a:extLst>
          </p:cNvPr>
          <p:cNvSpPr/>
          <p:nvPr/>
        </p:nvSpPr>
        <p:spPr>
          <a:xfrm>
            <a:off x="6313552" y="326313"/>
            <a:ext cx="827074" cy="986294"/>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b="1" dirty="0"/>
              <a:t>User need</a:t>
            </a:r>
          </a:p>
        </p:txBody>
      </p:sp>
      <p:sp useBgFill="1">
        <p:nvSpPr>
          <p:cNvPr id="49" name="Rectangle: Rounded Corners 48">
            <a:extLst>
              <a:ext uri="{FF2B5EF4-FFF2-40B4-BE49-F238E27FC236}">
                <a16:creationId xmlns:a16="http://schemas.microsoft.com/office/drawing/2014/main" id="{15B19320-8BA1-498A-B2BC-7E5C22ADBBEF}"/>
              </a:ext>
            </a:extLst>
          </p:cNvPr>
          <p:cNvSpPr/>
          <p:nvPr/>
        </p:nvSpPr>
        <p:spPr>
          <a:xfrm>
            <a:off x="6313552" y="1436956"/>
            <a:ext cx="827074" cy="986294"/>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sp useBgFill="1">
        <p:nvSpPr>
          <p:cNvPr id="51" name="Rectangle: Rounded Corners 50">
            <a:extLst>
              <a:ext uri="{FF2B5EF4-FFF2-40B4-BE49-F238E27FC236}">
                <a16:creationId xmlns:a16="http://schemas.microsoft.com/office/drawing/2014/main" id="{A7CC6A94-B479-4054-8B53-98507C5108A1}"/>
              </a:ext>
            </a:extLst>
          </p:cNvPr>
          <p:cNvSpPr/>
          <p:nvPr/>
        </p:nvSpPr>
        <p:spPr>
          <a:xfrm>
            <a:off x="6639228" y="1166861"/>
            <a:ext cx="175722" cy="364805"/>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sp>
        <p:nvSpPr>
          <p:cNvPr id="52" name="TextBox 51">
            <a:extLst>
              <a:ext uri="{FF2B5EF4-FFF2-40B4-BE49-F238E27FC236}">
                <a16:creationId xmlns:a16="http://schemas.microsoft.com/office/drawing/2014/main" id="{6D1D8BE0-E684-4DF8-AF58-26C489047323}"/>
              </a:ext>
            </a:extLst>
          </p:cNvPr>
          <p:cNvSpPr txBox="1"/>
          <p:nvPr/>
        </p:nvSpPr>
        <p:spPr>
          <a:xfrm>
            <a:off x="4366698" y="1754490"/>
            <a:ext cx="1865496" cy="1477328"/>
          </a:xfrm>
          <a:prstGeom prst="rect">
            <a:avLst/>
          </a:prstGeom>
          <a:noFill/>
        </p:spPr>
        <p:txBody>
          <a:bodyPr wrap="square" rtlCol="0">
            <a:spAutoFit/>
          </a:bodyPr>
          <a:lstStyle/>
          <a:p>
            <a:pPr algn="r"/>
            <a:r>
              <a:rPr lang="en-US" dirty="0"/>
              <a:t>Search Interface</a:t>
            </a:r>
          </a:p>
          <a:p>
            <a:pPr algn="r"/>
            <a:endParaRPr lang="en-US" dirty="0"/>
          </a:p>
          <a:p>
            <a:pPr algn="r"/>
            <a:endParaRPr lang="en-US" dirty="0"/>
          </a:p>
          <a:p>
            <a:pPr algn="r"/>
            <a:endParaRPr lang="en-US" dirty="0"/>
          </a:p>
          <a:p>
            <a:pPr algn="r"/>
            <a:r>
              <a:rPr lang="en-US" dirty="0"/>
              <a:t>Travel </a:t>
            </a:r>
            <a:r>
              <a:rPr lang="en-US" dirty="0" err="1"/>
              <a:t>Datastore</a:t>
            </a:r>
            <a:endParaRPr lang="en-US" dirty="0"/>
          </a:p>
        </p:txBody>
      </p:sp>
      <p:sp useBgFill="1">
        <p:nvSpPr>
          <p:cNvPr id="53" name="Rectangle: Rounded Corners 52">
            <a:extLst>
              <a:ext uri="{FF2B5EF4-FFF2-40B4-BE49-F238E27FC236}">
                <a16:creationId xmlns:a16="http://schemas.microsoft.com/office/drawing/2014/main" id="{45CD224D-80E6-4BE0-8E4D-2A887BE9DAC2}"/>
              </a:ext>
            </a:extLst>
          </p:cNvPr>
          <p:cNvSpPr/>
          <p:nvPr/>
        </p:nvSpPr>
        <p:spPr>
          <a:xfrm>
            <a:off x="6313552" y="2547599"/>
            <a:ext cx="827074" cy="986294"/>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sp useBgFill="1">
        <p:nvSpPr>
          <p:cNvPr id="54" name="Rectangle: Rounded Corners 53">
            <a:extLst>
              <a:ext uri="{FF2B5EF4-FFF2-40B4-BE49-F238E27FC236}">
                <a16:creationId xmlns:a16="http://schemas.microsoft.com/office/drawing/2014/main" id="{E69394F7-7B51-4778-A8FF-C92850F3F41E}"/>
              </a:ext>
            </a:extLst>
          </p:cNvPr>
          <p:cNvSpPr/>
          <p:nvPr/>
        </p:nvSpPr>
        <p:spPr>
          <a:xfrm>
            <a:off x="6639228" y="2277504"/>
            <a:ext cx="175722" cy="364805"/>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sp>
        <p:nvSpPr>
          <p:cNvPr id="55" name="TextBox 54">
            <a:extLst>
              <a:ext uri="{FF2B5EF4-FFF2-40B4-BE49-F238E27FC236}">
                <a16:creationId xmlns:a16="http://schemas.microsoft.com/office/drawing/2014/main" id="{4FCCCACB-EE04-4A6C-9A6D-9D1BE4721F6E}"/>
              </a:ext>
            </a:extLst>
          </p:cNvPr>
          <p:cNvSpPr txBox="1"/>
          <p:nvPr/>
        </p:nvSpPr>
        <p:spPr>
          <a:xfrm>
            <a:off x="3426594" y="3994892"/>
            <a:ext cx="2817221" cy="369332"/>
          </a:xfrm>
          <a:prstGeom prst="rect">
            <a:avLst/>
          </a:prstGeom>
          <a:noFill/>
        </p:spPr>
        <p:txBody>
          <a:bodyPr wrap="square" rtlCol="0">
            <a:spAutoFit/>
          </a:bodyPr>
          <a:lstStyle/>
          <a:p>
            <a:pPr algn="r"/>
            <a:r>
              <a:rPr lang="en-US" dirty="0"/>
              <a:t>Compute and Storage</a:t>
            </a:r>
          </a:p>
        </p:txBody>
      </p:sp>
      <p:sp useBgFill="1">
        <p:nvSpPr>
          <p:cNvPr id="56" name="Rectangle: Rounded Corners 55">
            <a:extLst>
              <a:ext uri="{FF2B5EF4-FFF2-40B4-BE49-F238E27FC236}">
                <a16:creationId xmlns:a16="http://schemas.microsoft.com/office/drawing/2014/main" id="{7C09E3E7-4276-49F7-8FDC-C0A602C85573}"/>
              </a:ext>
            </a:extLst>
          </p:cNvPr>
          <p:cNvSpPr/>
          <p:nvPr/>
        </p:nvSpPr>
        <p:spPr>
          <a:xfrm>
            <a:off x="6315959" y="3682856"/>
            <a:ext cx="827074" cy="986294"/>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sp useBgFill="1">
        <p:nvSpPr>
          <p:cNvPr id="57" name="Rectangle: Rounded Corners 56">
            <a:extLst>
              <a:ext uri="{FF2B5EF4-FFF2-40B4-BE49-F238E27FC236}">
                <a16:creationId xmlns:a16="http://schemas.microsoft.com/office/drawing/2014/main" id="{73ADBDB4-D826-4DBC-B999-675FBCF62173}"/>
              </a:ext>
            </a:extLst>
          </p:cNvPr>
          <p:cNvSpPr/>
          <p:nvPr/>
        </p:nvSpPr>
        <p:spPr>
          <a:xfrm>
            <a:off x="6641635" y="3412761"/>
            <a:ext cx="175722" cy="364805"/>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spTree>
    <p:extLst>
      <p:ext uri="{BB962C8B-B14F-4D97-AF65-F5344CB8AC3E}">
        <p14:creationId xmlns:p14="http://schemas.microsoft.com/office/powerpoint/2010/main" val="328929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349"/>
                                          </p:stCondLst>
                                        </p:cTn>
                                        <p:tgtEl>
                                          <p:spTgt spid="41"/>
                                        </p:tgtEl>
                                        <p:attrNameLst>
                                          <p:attrName>style.visibility</p:attrName>
                                        </p:attrNameLst>
                                      </p:cBhvr>
                                      <p:to>
                                        <p:strVal val="hidden"/>
                                      </p:to>
                                    </p:set>
                                  </p:childTnLst>
                                </p:cTn>
                              </p:par>
                              <p:par>
                                <p:cTn id="7" presetID="6" presetClass="emph" presetSubtype="0" accel="100000" autoRev="1" fill="hold" grpId="1" nodeType="withEffect">
                                  <p:stCondLst>
                                    <p:cond delay="0"/>
                                  </p:stCondLst>
                                  <p:childTnLst>
                                    <p:animScale>
                                      <p:cBhvr>
                                        <p:cTn id="8" dur="350" fill="hold"/>
                                        <p:tgtEl>
                                          <p:spTgt spid="41"/>
                                        </p:tgtEl>
                                      </p:cBhvr>
                                      <p:by x="0" y="100000"/>
                                    </p:animScale>
                                  </p:childTnLst>
                                </p:cTn>
                              </p:par>
                              <p:par>
                                <p:cTn id="9" presetID="1" presetClass="entr" presetSubtype="0" fill="hold" grpId="0" nodeType="withEffect">
                                  <p:stCondLst>
                                    <p:cond delay="0"/>
                                  </p:stCondLst>
                                  <p:childTnLst>
                                    <p:set>
                                      <p:cBhvr>
                                        <p:cTn id="10" dur="1" fill="hold">
                                          <p:stCondLst>
                                            <p:cond delay="349"/>
                                          </p:stCondLst>
                                        </p:cTn>
                                        <p:tgtEl>
                                          <p:spTgt spid="4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350" fill="hold"/>
                                        <p:tgtEl>
                                          <p:spTgt spid="44"/>
                                        </p:tgtEl>
                                      </p:cBhvr>
                                      <p:by x="0" y="100000"/>
                                    </p:animScale>
                                  </p:childTnLst>
                                </p:cTn>
                              </p:par>
                              <p:par>
                                <p:cTn id="13" presetID="53" presetClass="entr" presetSubtype="16" fill="hold" grpId="0" nodeType="withEffect">
                                  <p:stCondLst>
                                    <p:cond delay="200"/>
                                  </p:stCondLst>
                                  <p:childTnLst>
                                    <p:set>
                                      <p:cBhvr>
                                        <p:cTn id="14" dur="1" fill="hold">
                                          <p:stCondLst>
                                            <p:cond delay="0"/>
                                          </p:stCondLst>
                                        </p:cTn>
                                        <p:tgtEl>
                                          <p:spTgt spid="51"/>
                                        </p:tgtEl>
                                        <p:attrNameLst>
                                          <p:attrName>style.visibility</p:attrName>
                                        </p:attrNameLst>
                                      </p:cBhvr>
                                      <p:to>
                                        <p:strVal val="visible"/>
                                      </p:to>
                                    </p:set>
                                    <p:anim calcmode="lin" valueType="num">
                                      <p:cBhvr>
                                        <p:cTn id="15" dur="300" fill="hold"/>
                                        <p:tgtEl>
                                          <p:spTgt spid="51"/>
                                        </p:tgtEl>
                                        <p:attrNameLst>
                                          <p:attrName>ppt_w</p:attrName>
                                        </p:attrNameLst>
                                      </p:cBhvr>
                                      <p:tavLst>
                                        <p:tav tm="0">
                                          <p:val>
                                            <p:fltVal val="0"/>
                                          </p:val>
                                        </p:tav>
                                        <p:tav tm="100000">
                                          <p:val>
                                            <p:strVal val="#ppt_w"/>
                                          </p:val>
                                        </p:tav>
                                      </p:tavLst>
                                    </p:anim>
                                    <p:anim calcmode="lin" valueType="num">
                                      <p:cBhvr>
                                        <p:cTn id="16" dur="300" fill="hold"/>
                                        <p:tgtEl>
                                          <p:spTgt spid="51"/>
                                        </p:tgtEl>
                                        <p:attrNameLst>
                                          <p:attrName>ppt_h</p:attrName>
                                        </p:attrNameLst>
                                      </p:cBhvr>
                                      <p:tavLst>
                                        <p:tav tm="0">
                                          <p:val>
                                            <p:fltVal val="0"/>
                                          </p:val>
                                        </p:tav>
                                        <p:tav tm="100000">
                                          <p:val>
                                            <p:strVal val="#ppt_h"/>
                                          </p:val>
                                        </p:tav>
                                      </p:tavLst>
                                    </p:anim>
                                    <p:animEffect transition="in" filter="fade">
                                      <p:cBhvr>
                                        <p:cTn id="17" dur="300"/>
                                        <p:tgtEl>
                                          <p:spTgt spid="51"/>
                                        </p:tgtEl>
                                      </p:cBhvr>
                                    </p:animEffect>
                                  </p:childTnLst>
                                </p:cTn>
                              </p:par>
                              <p:par>
                                <p:cTn id="18" presetID="10" presetClass="entr" presetSubtype="0" fill="hold" grpId="0" nodeType="withEffect">
                                  <p:stCondLst>
                                    <p:cond delay="3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400"/>
                                        <p:tgtEl>
                                          <p:spTgt spid="49"/>
                                        </p:tgtEl>
                                      </p:cBhvr>
                                    </p:animEffect>
                                  </p:childTnLst>
                                </p:cTn>
                              </p:par>
                              <p:par>
                                <p:cTn id="21" presetID="42" presetClass="path" presetSubtype="0" decel="100000" fill="hold" grpId="1" nodeType="withEffect">
                                  <p:stCondLst>
                                    <p:cond delay="300"/>
                                  </p:stCondLst>
                                  <p:childTnLst>
                                    <p:animMotion origin="layout" path="M -2.77778E-7 -0.00031 L -2.77778E-7 0.02963 " pathEditMode="relative" rAng="0" ptsTypes="AA">
                                      <p:cBhvr>
                                        <p:cTn id="22" dur="400" spd="-100000" fill="hold"/>
                                        <p:tgtEl>
                                          <p:spTgt spid="49"/>
                                        </p:tgtEl>
                                        <p:attrNameLst>
                                          <p:attrName>ppt_x</p:attrName>
                                          <p:attrName>ppt_y</p:attrName>
                                        </p:attrNameLst>
                                      </p:cBhvr>
                                      <p:rCtr x="0" y="1481"/>
                                    </p:animMotion>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300" fill="hold"/>
                                        <p:tgtEl>
                                          <p:spTgt spid="54"/>
                                        </p:tgtEl>
                                        <p:attrNameLst>
                                          <p:attrName>ppt_w</p:attrName>
                                        </p:attrNameLst>
                                      </p:cBhvr>
                                      <p:tavLst>
                                        <p:tav tm="0">
                                          <p:val>
                                            <p:fltVal val="0"/>
                                          </p:val>
                                        </p:tav>
                                        <p:tav tm="100000">
                                          <p:val>
                                            <p:strVal val="#ppt_w"/>
                                          </p:val>
                                        </p:tav>
                                      </p:tavLst>
                                    </p:anim>
                                    <p:anim calcmode="lin" valueType="num">
                                      <p:cBhvr>
                                        <p:cTn id="28" dur="300" fill="hold"/>
                                        <p:tgtEl>
                                          <p:spTgt spid="54"/>
                                        </p:tgtEl>
                                        <p:attrNameLst>
                                          <p:attrName>ppt_h</p:attrName>
                                        </p:attrNameLst>
                                      </p:cBhvr>
                                      <p:tavLst>
                                        <p:tav tm="0">
                                          <p:val>
                                            <p:fltVal val="0"/>
                                          </p:val>
                                        </p:tav>
                                        <p:tav tm="100000">
                                          <p:val>
                                            <p:strVal val="#ppt_h"/>
                                          </p:val>
                                        </p:tav>
                                      </p:tavLst>
                                    </p:anim>
                                    <p:animEffect transition="in" filter="fade">
                                      <p:cBhvr>
                                        <p:cTn id="29" dur="300"/>
                                        <p:tgtEl>
                                          <p:spTgt spid="54"/>
                                        </p:tgtEl>
                                      </p:cBhvr>
                                    </p:animEffect>
                                  </p:childTnLst>
                                </p:cTn>
                              </p:par>
                              <p:par>
                                <p:cTn id="30" presetID="10" presetClass="entr" presetSubtype="0" fill="hold" grpId="0" nodeType="withEffect">
                                  <p:stCondLst>
                                    <p:cond delay="10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400"/>
                                        <p:tgtEl>
                                          <p:spTgt spid="53"/>
                                        </p:tgtEl>
                                      </p:cBhvr>
                                    </p:animEffect>
                                  </p:childTnLst>
                                </p:cTn>
                              </p:par>
                              <p:par>
                                <p:cTn id="33" presetID="42" presetClass="path" presetSubtype="0" decel="100000" fill="hold" grpId="1" nodeType="withEffect">
                                  <p:stCondLst>
                                    <p:cond delay="100"/>
                                  </p:stCondLst>
                                  <p:childTnLst>
                                    <p:animMotion origin="layout" path="M -2.77778E-7 -0.00031 L -2.77778E-7 0.02963 " pathEditMode="relative" rAng="0" ptsTypes="AA">
                                      <p:cBhvr>
                                        <p:cTn id="34" dur="400" spd="-100000" fill="hold"/>
                                        <p:tgtEl>
                                          <p:spTgt spid="53"/>
                                        </p:tgtEl>
                                        <p:attrNameLst>
                                          <p:attrName>ppt_x</p:attrName>
                                          <p:attrName>ppt_y</p:attrName>
                                        </p:attrNameLst>
                                      </p:cBhvr>
                                      <p:rCtr x="0" y="1481"/>
                                    </p:animMotion>
                                  </p:childTnLst>
                                </p:cTn>
                              </p:par>
                              <p:par>
                                <p:cTn id="35" presetID="10" presetClass="entr" presetSubtype="0" fill="hold" grpId="0" nodeType="withEffect">
                                  <p:stCondLst>
                                    <p:cond delay="1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400"/>
                                        <p:tgtEl>
                                          <p:spTgt spid="52"/>
                                        </p:tgtEl>
                                      </p:cBhvr>
                                    </p:animEffect>
                                  </p:childTnLst>
                                </p:cTn>
                              </p:par>
                              <p:par>
                                <p:cTn id="38" presetID="42" presetClass="path" presetSubtype="0" decel="100000" fill="hold" grpId="1" nodeType="withEffect">
                                  <p:stCondLst>
                                    <p:cond delay="0"/>
                                  </p:stCondLst>
                                  <p:childTnLst>
                                    <p:animMotion origin="layout" path="M -2.77778E-7 2.46914E-6 L -2.77778E-7 0.02963 " pathEditMode="relative" rAng="0" ptsTypes="AA">
                                      <p:cBhvr>
                                        <p:cTn id="39" dur="400" spd="-100000" fill="hold"/>
                                        <p:tgtEl>
                                          <p:spTgt spid="52"/>
                                        </p:tgtEl>
                                        <p:attrNameLst>
                                          <p:attrName>ppt_x</p:attrName>
                                          <p:attrName>ppt_y</p:attrName>
                                        </p:attrNameLst>
                                      </p:cBhvr>
                                      <p:rCtr x="0" y="1481"/>
                                    </p:animMotion>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57"/>
                                        </p:tgtEl>
                                        <p:attrNameLst>
                                          <p:attrName>style.visibility</p:attrName>
                                        </p:attrNameLst>
                                      </p:cBhvr>
                                      <p:to>
                                        <p:strVal val="visible"/>
                                      </p:to>
                                    </p:set>
                                    <p:anim calcmode="lin" valueType="num">
                                      <p:cBhvr>
                                        <p:cTn id="44" dur="300" fill="hold"/>
                                        <p:tgtEl>
                                          <p:spTgt spid="57"/>
                                        </p:tgtEl>
                                        <p:attrNameLst>
                                          <p:attrName>ppt_w</p:attrName>
                                        </p:attrNameLst>
                                      </p:cBhvr>
                                      <p:tavLst>
                                        <p:tav tm="0">
                                          <p:val>
                                            <p:fltVal val="0"/>
                                          </p:val>
                                        </p:tav>
                                        <p:tav tm="100000">
                                          <p:val>
                                            <p:strVal val="#ppt_w"/>
                                          </p:val>
                                        </p:tav>
                                      </p:tavLst>
                                    </p:anim>
                                    <p:anim calcmode="lin" valueType="num">
                                      <p:cBhvr>
                                        <p:cTn id="45" dur="300" fill="hold"/>
                                        <p:tgtEl>
                                          <p:spTgt spid="57"/>
                                        </p:tgtEl>
                                        <p:attrNameLst>
                                          <p:attrName>ppt_h</p:attrName>
                                        </p:attrNameLst>
                                      </p:cBhvr>
                                      <p:tavLst>
                                        <p:tav tm="0">
                                          <p:val>
                                            <p:fltVal val="0"/>
                                          </p:val>
                                        </p:tav>
                                        <p:tav tm="100000">
                                          <p:val>
                                            <p:strVal val="#ppt_h"/>
                                          </p:val>
                                        </p:tav>
                                      </p:tavLst>
                                    </p:anim>
                                    <p:animEffect transition="in" filter="fade">
                                      <p:cBhvr>
                                        <p:cTn id="46" dur="300"/>
                                        <p:tgtEl>
                                          <p:spTgt spid="57"/>
                                        </p:tgtEl>
                                      </p:cBhvr>
                                    </p:animEffect>
                                  </p:childTnLst>
                                </p:cTn>
                              </p:par>
                              <p:par>
                                <p:cTn id="47" presetID="10" presetClass="entr" presetSubtype="0" fill="hold" grpId="0" nodeType="withEffect">
                                  <p:stCondLst>
                                    <p:cond delay="10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400"/>
                                        <p:tgtEl>
                                          <p:spTgt spid="56"/>
                                        </p:tgtEl>
                                      </p:cBhvr>
                                    </p:animEffect>
                                  </p:childTnLst>
                                </p:cTn>
                              </p:par>
                              <p:par>
                                <p:cTn id="50" presetID="42" presetClass="path" presetSubtype="0" decel="100000" fill="hold" grpId="1" nodeType="withEffect">
                                  <p:stCondLst>
                                    <p:cond delay="100"/>
                                  </p:stCondLst>
                                  <p:childTnLst>
                                    <p:animMotion origin="layout" path="M 2.5E-6 -0.00031 L 2.5E-6 0.02963 " pathEditMode="relative" rAng="0" ptsTypes="AA">
                                      <p:cBhvr>
                                        <p:cTn id="51" dur="400" spd="-100000" fill="hold"/>
                                        <p:tgtEl>
                                          <p:spTgt spid="56"/>
                                        </p:tgtEl>
                                        <p:attrNameLst>
                                          <p:attrName>ppt_x</p:attrName>
                                          <p:attrName>ppt_y</p:attrName>
                                        </p:attrNameLst>
                                      </p:cBhvr>
                                      <p:rCtr x="0" y="1481"/>
                                    </p:animMotion>
                                  </p:childTnLst>
                                </p:cTn>
                              </p:par>
                              <p:par>
                                <p:cTn id="52" presetID="10" presetClass="entr" presetSubtype="0" fill="hold" grpId="0" nodeType="withEffect">
                                  <p:stCondLst>
                                    <p:cond delay="10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400"/>
                                        <p:tgtEl>
                                          <p:spTgt spid="55"/>
                                        </p:tgtEl>
                                      </p:cBhvr>
                                    </p:animEffect>
                                  </p:childTnLst>
                                </p:cTn>
                              </p:par>
                              <p:par>
                                <p:cTn id="55" presetID="42" presetClass="path" presetSubtype="0" decel="100000" fill="hold" grpId="1" nodeType="withEffect">
                                  <p:stCondLst>
                                    <p:cond delay="0"/>
                                  </p:stCondLst>
                                  <p:childTnLst>
                                    <p:animMotion origin="layout" path="M -3.88889E-6 2.46914E-7 L -3.88889E-6 0.02963 " pathEditMode="relative" rAng="0" ptsTypes="AA">
                                      <p:cBhvr>
                                        <p:cTn id="56" dur="400" spd="-100000" fill="hold"/>
                                        <p:tgtEl>
                                          <p:spTgt spid="55"/>
                                        </p:tgtEl>
                                        <p:attrNameLst>
                                          <p:attrName>ppt_x</p:attrName>
                                          <p:attrName>ppt_y</p:attrName>
                                        </p:attrNameLst>
                                      </p:cBhvr>
                                      <p:rCtr x="0" y="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4" grpId="0" animBg="1"/>
      <p:bldP spid="44" grpId="1" animBg="1"/>
      <p:bldP spid="49" grpId="0" animBg="1"/>
      <p:bldP spid="49" grpId="1" animBg="1"/>
      <p:bldP spid="51" grpId="0" animBg="1"/>
      <p:bldP spid="52" grpId="0"/>
      <p:bldP spid="52" grpId="1"/>
      <p:bldP spid="53" grpId="0" animBg="1"/>
      <p:bldP spid="53" grpId="1" animBg="1"/>
      <p:bldP spid="54" grpId="0" animBg="1"/>
      <p:bldP spid="55" grpId="0"/>
      <p:bldP spid="55" grpId="1"/>
      <p:bldP spid="56" grpId="0" animBg="1"/>
      <p:bldP spid="56" grpId="1" animBg="1"/>
      <p:bldP spid="5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0BD2149-EAD3-4837-99C9-7F85655EE1EC}"/>
              </a:ext>
            </a:extLst>
          </p:cNvPr>
          <p:cNvSpPr txBox="1"/>
          <p:nvPr/>
        </p:nvSpPr>
        <p:spPr>
          <a:xfrm>
            <a:off x="856528" y="2016735"/>
            <a:ext cx="7443537" cy="1200329"/>
          </a:xfrm>
          <a:prstGeom prst="rect">
            <a:avLst/>
          </a:prstGeom>
          <a:noFill/>
        </p:spPr>
        <p:txBody>
          <a:bodyPr wrap="square" rtlCol="0">
            <a:spAutoFit/>
          </a:bodyPr>
          <a:lstStyle/>
          <a:p>
            <a:pPr algn="ctr">
              <a:lnSpc>
                <a:spcPct val="90000"/>
              </a:lnSpc>
            </a:pPr>
            <a:r>
              <a:rPr lang="en-US" sz="4000" b="1" dirty="0"/>
              <a:t>Example created using</a:t>
            </a:r>
          </a:p>
          <a:p>
            <a:pPr algn="ctr">
              <a:lnSpc>
                <a:spcPct val="90000"/>
              </a:lnSpc>
            </a:pPr>
            <a:r>
              <a:rPr lang="en-US" sz="4000" b="1" dirty="0" err="1"/>
              <a:t>wardleymaps.com</a:t>
            </a:r>
            <a:endParaRPr lang="en-US" sz="4000" b="1" dirty="0"/>
          </a:p>
        </p:txBody>
      </p:sp>
    </p:spTree>
    <p:extLst>
      <p:ext uri="{BB962C8B-B14F-4D97-AF65-F5344CB8AC3E}">
        <p14:creationId xmlns:p14="http://schemas.microsoft.com/office/powerpoint/2010/main" val="127957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0"/>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50" name="Title 6">
            <a:extLst>
              <a:ext uri="{FF2B5EF4-FFF2-40B4-BE49-F238E27FC236}">
                <a16:creationId xmlns:a16="http://schemas.microsoft.com/office/drawing/2014/main" id="{0BFEEAB6-52AA-4FAC-8C37-57E00A1BAC26}"/>
              </a:ext>
            </a:extLst>
          </p:cNvPr>
          <p:cNvSpPr txBox="1">
            <a:spLocks/>
          </p:cNvSpPr>
          <p:nvPr/>
        </p:nvSpPr>
        <p:spPr>
          <a:xfrm>
            <a:off x="481262" y="228952"/>
            <a:ext cx="7401924" cy="97444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dirty="0">
                <a:solidFill>
                  <a:prstClr val="white"/>
                </a:solidFill>
              </a:rPr>
              <a:t>Travel search – starting point</a:t>
            </a:r>
          </a:p>
        </p:txBody>
      </p:sp>
      <p:pic>
        <p:nvPicPr>
          <p:cNvPr id="7" name="Picture 6">
            <a:extLst>
              <a:ext uri="{FF2B5EF4-FFF2-40B4-BE49-F238E27FC236}">
                <a16:creationId xmlns:a16="http://schemas.microsoft.com/office/drawing/2014/main" id="{65FEFE76-FCAC-0246-B871-D84C32926CF5}"/>
              </a:ext>
            </a:extLst>
          </p:cNvPr>
          <p:cNvPicPr>
            <a:picLocks noChangeAspect="1"/>
          </p:cNvPicPr>
          <p:nvPr/>
        </p:nvPicPr>
        <p:blipFill>
          <a:blip r:embed="rId3"/>
          <a:stretch>
            <a:fillRect/>
          </a:stretch>
        </p:blipFill>
        <p:spPr>
          <a:xfrm>
            <a:off x="548640" y="927145"/>
            <a:ext cx="7979343" cy="3851348"/>
          </a:xfrm>
          <a:prstGeom prst="rect">
            <a:avLst/>
          </a:prstGeom>
        </p:spPr>
      </p:pic>
    </p:spTree>
    <p:extLst>
      <p:ext uri="{BB962C8B-B14F-4D97-AF65-F5344CB8AC3E}">
        <p14:creationId xmlns:p14="http://schemas.microsoft.com/office/powerpoint/2010/main" val="2448877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2.34568E-6 L 2.5E-6 0.04352 " pathEditMode="relative" rAng="0" ptsTypes="AA">
                                      <p:cBhvr>
                                        <p:cTn id="9" dur="500" spd="-100000" fill="hold"/>
                                        <p:tgtEl>
                                          <p:spTgt spid="50"/>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50" name="Title 6">
            <a:extLst>
              <a:ext uri="{FF2B5EF4-FFF2-40B4-BE49-F238E27FC236}">
                <a16:creationId xmlns:a16="http://schemas.microsoft.com/office/drawing/2014/main" id="{0BFEEAB6-52AA-4FAC-8C37-57E00A1BAC26}"/>
              </a:ext>
            </a:extLst>
          </p:cNvPr>
          <p:cNvSpPr txBox="1">
            <a:spLocks/>
          </p:cNvSpPr>
          <p:nvPr/>
        </p:nvSpPr>
        <p:spPr>
          <a:xfrm>
            <a:off x="481262" y="228952"/>
            <a:ext cx="7401924" cy="97444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dirty="0">
                <a:solidFill>
                  <a:prstClr val="white"/>
                </a:solidFill>
              </a:rPr>
              <a:t>Travel search – comfy seat search </a:t>
            </a:r>
          </a:p>
        </p:txBody>
      </p:sp>
      <p:pic>
        <p:nvPicPr>
          <p:cNvPr id="3" name="Picture 2">
            <a:extLst>
              <a:ext uri="{FF2B5EF4-FFF2-40B4-BE49-F238E27FC236}">
                <a16:creationId xmlns:a16="http://schemas.microsoft.com/office/drawing/2014/main" id="{59DDF319-BBC4-C240-A84E-1378C8AB6B92}"/>
              </a:ext>
            </a:extLst>
          </p:cNvPr>
          <p:cNvPicPr>
            <a:picLocks noChangeAspect="1"/>
          </p:cNvPicPr>
          <p:nvPr/>
        </p:nvPicPr>
        <p:blipFill>
          <a:blip r:embed="rId3"/>
          <a:stretch>
            <a:fillRect/>
          </a:stretch>
        </p:blipFill>
        <p:spPr>
          <a:xfrm>
            <a:off x="577516" y="952901"/>
            <a:ext cx="7925981" cy="3825592"/>
          </a:xfrm>
          <a:prstGeom prst="rect">
            <a:avLst/>
          </a:prstGeom>
        </p:spPr>
      </p:pic>
    </p:spTree>
    <p:extLst>
      <p:ext uri="{BB962C8B-B14F-4D97-AF65-F5344CB8AC3E}">
        <p14:creationId xmlns:p14="http://schemas.microsoft.com/office/powerpoint/2010/main" val="3503434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2.34568E-6 L 2.5E-6 0.04352 " pathEditMode="relative" rAng="0" ptsTypes="AA">
                                      <p:cBhvr>
                                        <p:cTn id="9" dur="500" spd="-100000" fill="hold"/>
                                        <p:tgtEl>
                                          <p:spTgt spid="50"/>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2E2157-154E-4766-9BB0-58A174523DF1}"/>
              </a:ext>
            </a:extLst>
          </p:cNvPr>
          <p:cNvGrpSpPr/>
          <p:nvPr/>
        </p:nvGrpSpPr>
        <p:grpSpPr>
          <a:xfrm>
            <a:off x="936519" y="2806448"/>
            <a:ext cx="1193956" cy="2366064"/>
            <a:chOff x="1025085" y="2046402"/>
            <a:chExt cx="965164" cy="1912667"/>
          </a:xfrm>
        </p:grpSpPr>
        <p:sp>
          <p:nvSpPr>
            <p:cNvPr id="8" name="Freeform 216">
              <a:extLst>
                <a:ext uri="{FF2B5EF4-FFF2-40B4-BE49-F238E27FC236}">
                  <a16:creationId xmlns:a16="http://schemas.microsoft.com/office/drawing/2014/main" id="{14322E7F-55A8-4ECB-AD26-71A1E93B796C}"/>
                </a:ext>
              </a:extLst>
            </p:cNvPr>
            <p:cNvSpPr>
              <a:spLocks/>
            </p:cNvSpPr>
            <p:nvPr/>
          </p:nvSpPr>
          <p:spPr bwMode="auto">
            <a:xfrm>
              <a:off x="1025085" y="3059360"/>
              <a:ext cx="965164" cy="899709"/>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17">
              <a:extLst>
                <a:ext uri="{FF2B5EF4-FFF2-40B4-BE49-F238E27FC236}">
                  <a16:creationId xmlns:a16="http://schemas.microsoft.com/office/drawing/2014/main" id="{A5791C92-B221-4166-9A5F-070F9FD43E6F}"/>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11" name="Freeform 218">
              <a:extLst>
                <a:ext uri="{FF2B5EF4-FFF2-40B4-BE49-F238E27FC236}">
                  <a16:creationId xmlns:a16="http://schemas.microsoft.com/office/drawing/2014/main" id="{C369A2DB-4F37-4D52-ADC0-2FB9129A68C3}"/>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221">
              <a:extLst>
                <a:ext uri="{FF2B5EF4-FFF2-40B4-BE49-F238E27FC236}">
                  <a16:creationId xmlns:a16="http://schemas.microsoft.com/office/drawing/2014/main" id="{227C2FBF-C742-4D0F-97F5-A73F24786CB3}"/>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6AA72C"/>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useBgFill="1">
          <p:nvSpPr>
            <p:cNvPr id="13" name="Freeform 222">
              <a:extLst>
                <a:ext uri="{FF2B5EF4-FFF2-40B4-BE49-F238E27FC236}">
                  <a16:creationId xmlns:a16="http://schemas.microsoft.com/office/drawing/2014/main" id="{5DE05F22-48B8-4283-8B78-8EC59D78FA12}"/>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226">
              <a:extLst>
                <a:ext uri="{FF2B5EF4-FFF2-40B4-BE49-F238E27FC236}">
                  <a16:creationId xmlns:a16="http://schemas.microsoft.com/office/drawing/2014/main" id="{35F9B5BE-B094-4FFB-9ADE-DF6DDF500148}"/>
                </a:ext>
              </a:extLst>
            </p:cNvPr>
            <p:cNvSpPr>
              <a:spLocks/>
            </p:cNvSpPr>
            <p:nvPr/>
          </p:nvSpPr>
          <p:spPr bwMode="auto">
            <a:xfrm>
              <a:off x="1364950" y="2982359"/>
              <a:ext cx="274813" cy="107535"/>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E84B45"/>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27">
              <a:extLst>
                <a:ext uri="{FF2B5EF4-FFF2-40B4-BE49-F238E27FC236}">
                  <a16:creationId xmlns:a16="http://schemas.microsoft.com/office/drawing/2014/main" id="{D5672F4D-E296-4DEB-8D3F-1469BFC97D48}"/>
                </a:ext>
              </a:extLst>
            </p:cNvPr>
            <p:cNvSpPr>
              <a:spLocks/>
            </p:cNvSpPr>
            <p:nvPr/>
          </p:nvSpPr>
          <p:spPr bwMode="auto">
            <a:xfrm>
              <a:off x="1364950" y="2972403"/>
              <a:ext cx="274813" cy="22702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6AA72C"/>
            </a:solidFill>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useBgFill="1">
          <p:nvSpPr>
            <p:cNvPr id="16" name="Freeform 228">
              <a:extLst>
                <a:ext uri="{FF2B5EF4-FFF2-40B4-BE49-F238E27FC236}">
                  <a16:creationId xmlns:a16="http://schemas.microsoft.com/office/drawing/2014/main" id="{0AC64F53-F504-4051-86C1-A02A2A366CE8}"/>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ln w="190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229">
              <a:extLst>
                <a:ext uri="{FF2B5EF4-FFF2-40B4-BE49-F238E27FC236}">
                  <a16:creationId xmlns:a16="http://schemas.microsoft.com/office/drawing/2014/main" id="{78200A6C-3E81-4B4F-BA0E-F17F7303EDC6}"/>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231">
              <a:extLst>
                <a:ext uri="{FF2B5EF4-FFF2-40B4-BE49-F238E27FC236}">
                  <a16:creationId xmlns:a16="http://schemas.microsoft.com/office/drawing/2014/main" id="{D59D0FBC-DF60-49AF-A105-C496CA5AA5BB}"/>
                </a:ext>
              </a:extLst>
            </p:cNvPr>
            <p:cNvSpPr>
              <a:spLocks/>
            </p:cNvSpPr>
            <p:nvPr/>
          </p:nvSpPr>
          <p:spPr bwMode="auto">
            <a:xfrm flipH="1">
              <a:off x="1463018" y="2631687"/>
              <a:ext cx="45139" cy="144708"/>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32">
              <a:extLst>
                <a:ext uri="{FF2B5EF4-FFF2-40B4-BE49-F238E27FC236}">
                  <a16:creationId xmlns:a16="http://schemas.microsoft.com/office/drawing/2014/main" id="{9C82D4D9-CB70-492C-BEF5-37F4F31B7425}"/>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3">
              <a:extLst>
                <a:ext uri="{FF2B5EF4-FFF2-40B4-BE49-F238E27FC236}">
                  <a16:creationId xmlns:a16="http://schemas.microsoft.com/office/drawing/2014/main" id="{07B84B8B-ECDD-4CC1-8A5B-DAAC72DC2F8A}"/>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35">
              <a:extLst>
                <a:ext uri="{FF2B5EF4-FFF2-40B4-BE49-F238E27FC236}">
                  <a16:creationId xmlns:a16="http://schemas.microsoft.com/office/drawing/2014/main" id="{FDA9C481-FB7B-4888-A09D-332DCF072E47}"/>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6">
              <a:extLst>
                <a:ext uri="{FF2B5EF4-FFF2-40B4-BE49-F238E27FC236}">
                  <a16:creationId xmlns:a16="http://schemas.microsoft.com/office/drawing/2014/main" id="{AB3C71FC-4CFB-4A92-B943-8E47FE7FBD0D}"/>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 name="Freeform 237">
              <a:extLst>
                <a:ext uri="{FF2B5EF4-FFF2-40B4-BE49-F238E27FC236}">
                  <a16:creationId xmlns:a16="http://schemas.microsoft.com/office/drawing/2014/main" id="{C9AA4B21-B017-47DF-B945-028AB3393C4D}"/>
                </a:ext>
              </a:extLst>
            </p:cNvPr>
            <p:cNvSpPr>
              <a:spLocks/>
            </p:cNvSpPr>
            <p:nvPr/>
          </p:nvSpPr>
          <p:spPr bwMode="auto">
            <a:xfrm>
              <a:off x="1436640" y="2840306"/>
              <a:ext cx="135415" cy="80984"/>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240">
              <a:extLst>
                <a:ext uri="{FF2B5EF4-FFF2-40B4-BE49-F238E27FC236}">
                  <a16:creationId xmlns:a16="http://schemas.microsoft.com/office/drawing/2014/main" id="{FA73B230-7940-41B3-852E-745C382DF43A}"/>
                </a:ext>
              </a:extLst>
            </p:cNvPr>
            <p:cNvSpPr>
              <a:spLocks noChangeArrowheads="1"/>
            </p:cNvSpPr>
            <p:nvPr/>
          </p:nvSpPr>
          <p:spPr bwMode="auto">
            <a:xfrm>
              <a:off x="1331761" y="2602666"/>
              <a:ext cx="74346" cy="71691"/>
            </a:xfrm>
            <a:prstGeom prst="ellipse">
              <a:avLst/>
            </a:prstGeom>
            <a:noFill/>
            <a:ln w="952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241">
              <a:extLst>
                <a:ext uri="{FF2B5EF4-FFF2-40B4-BE49-F238E27FC236}">
                  <a16:creationId xmlns:a16="http://schemas.microsoft.com/office/drawing/2014/main" id="{3C7A76CB-0804-437B-AEB7-2FB9660BBDF1}"/>
                </a:ext>
              </a:extLst>
            </p:cNvPr>
            <p:cNvSpPr>
              <a:spLocks noChangeArrowheads="1"/>
            </p:cNvSpPr>
            <p:nvPr/>
          </p:nvSpPr>
          <p:spPr bwMode="auto">
            <a:xfrm>
              <a:off x="1610556" y="2602666"/>
              <a:ext cx="74346" cy="71691"/>
            </a:xfrm>
            <a:prstGeom prst="ellipse">
              <a:avLst/>
            </a:prstGeom>
            <a:no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6" name="Oval 242">
              <a:extLst>
                <a:ext uri="{FF2B5EF4-FFF2-40B4-BE49-F238E27FC236}">
                  <a16:creationId xmlns:a16="http://schemas.microsoft.com/office/drawing/2014/main" id="{94209F0F-89E4-4375-8E5F-798CC90AD7EC}"/>
                </a:ext>
              </a:extLst>
            </p:cNvPr>
            <p:cNvSpPr>
              <a:spLocks noChangeArrowheads="1"/>
            </p:cNvSpPr>
            <p:nvPr/>
          </p:nvSpPr>
          <p:spPr bwMode="auto">
            <a:xfrm>
              <a:off x="1610556" y="2602666"/>
              <a:ext cx="74346" cy="71691"/>
            </a:xfrm>
            <a:prstGeom prst="ellipse">
              <a:avLst/>
            </a:pr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Oval 243">
              <a:extLst>
                <a:ext uri="{FF2B5EF4-FFF2-40B4-BE49-F238E27FC236}">
                  <a16:creationId xmlns:a16="http://schemas.microsoft.com/office/drawing/2014/main" id="{D46948B1-AE02-4834-B716-89E2FACB386F}"/>
                </a:ext>
              </a:extLst>
            </p:cNvPr>
            <p:cNvSpPr>
              <a:spLocks noChangeArrowheads="1"/>
            </p:cNvSpPr>
            <p:nvPr/>
          </p:nvSpPr>
          <p:spPr bwMode="auto">
            <a:xfrm>
              <a:off x="1356985" y="2638511"/>
              <a:ext cx="26553"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244">
              <a:extLst>
                <a:ext uri="{FF2B5EF4-FFF2-40B4-BE49-F238E27FC236}">
                  <a16:creationId xmlns:a16="http://schemas.microsoft.com/office/drawing/2014/main" id="{20221246-0C36-4241-A0DA-75F98EB76333}"/>
                </a:ext>
              </a:extLst>
            </p:cNvPr>
            <p:cNvSpPr>
              <a:spLocks noChangeArrowheads="1"/>
            </p:cNvSpPr>
            <p:nvPr/>
          </p:nvSpPr>
          <p:spPr bwMode="auto">
            <a:xfrm>
              <a:off x="1631797" y="2638511"/>
              <a:ext cx="30535"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62">
              <a:extLst>
                <a:ext uri="{FF2B5EF4-FFF2-40B4-BE49-F238E27FC236}">
                  <a16:creationId xmlns:a16="http://schemas.microsoft.com/office/drawing/2014/main" id="{7BF02321-E7DD-48B5-AEB2-FC6DE89F2934}"/>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263">
              <a:extLst>
                <a:ext uri="{FF2B5EF4-FFF2-40B4-BE49-F238E27FC236}">
                  <a16:creationId xmlns:a16="http://schemas.microsoft.com/office/drawing/2014/main" id="{D669E30C-EEE2-45E1-BDC7-CA4B4FF045CC}"/>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24">
              <a:extLst>
                <a:ext uri="{FF2B5EF4-FFF2-40B4-BE49-F238E27FC236}">
                  <a16:creationId xmlns:a16="http://schemas.microsoft.com/office/drawing/2014/main" id="{5568333F-64B8-4AE6-8B93-9F24C7E54E32}"/>
                </a:ext>
              </a:extLst>
            </p:cNvPr>
            <p:cNvSpPr>
              <a:spLocks/>
            </p:cNvSpPr>
            <p:nvPr/>
          </p:nvSpPr>
          <p:spPr bwMode="auto">
            <a:xfrm>
              <a:off x="1183068" y="2661080"/>
              <a:ext cx="30535" cy="30535"/>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20">
              <a:extLst>
                <a:ext uri="{FF2B5EF4-FFF2-40B4-BE49-F238E27FC236}">
                  <a16:creationId xmlns:a16="http://schemas.microsoft.com/office/drawing/2014/main" id="{F450691C-805C-42D2-A430-CEAE074D7E66}"/>
                </a:ext>
              </a:extLst>
            </p:cNvPr>
            <p:cNvSpPr>
              <a:spLocks/>
            </p:cNvSpPr>
            <p:nvPr/>
          </p:nvSpPr>
          <p:spPr bwMode="auto">
            <a:xfrm>
              <a:off x="1795092" y="2661080"/>
              <a:ext cx="30535" cy="30535"/>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CC5A266E-50A8-4811-A56A-EE3D6A27F751}"/>
                </a:ext>
              </a:extLst>
            </p:cNvPr>
            <p:cNvSpPr/>
            <p:nvPr/>
          </p:nvSpPr>
          <p:spPr>
            <a:xfrm>
              <a:off x="1450391" y="2868130"/>
              <a:ext cx="102546" cy="45719"/>
            </a:xfrm>
            <a:prstGeom prst="ellipse">
              <a:avLst/>
            </a:prstGeom>
            <a:solidFill>
              <a:srgbClr val="6AA72C"/>
            </a:solidFill>
            <a:ln w="19050">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useBgFill="1">
        <p:nvSpPr>
          <p:cNvPr id="35" name="Rectangle 34">
            <a:extLst>
              <a:ext uri="{FF2B5EF4-FFF2-40B4-BE49-F238E27FC236}">
                <a16:creationId xmlns:a16="http://schemas.microsoft.com/office/drawing/2014/main" id="{D5DA67F1-A96E-441E-B00F-B39A9B40E8E1}"/>
              </a:ext>
            </a:extLst>
          </p:cNvPr>
          <p:cNvSpPr/>
          <p:nvPr/>
        </p:nvSpPr>
        <p:spPr>
          <a:xfrm>
            <a:off x="159596" y="5166756"/>
            <a:ext cx="2032781" cy="154356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ED5BC20B-B3A2-49B0-B690-91BE6D1AAE20}"/>
              </a:ext>
            </a:extLst>
          </p:cNvPr>
          <p:cNvCxnSpPr>
            <a:cxnSpLocks/>
          </p:cNvCxnSpPr>
          <p:nvPr/>
        </p:nvCxnSpPr>
        <p:spPr>
          <a:xfrm>
            <a:off x="517106" y="5172512"/>
            <a:ext cx="2032781"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a:extLst>
              <a:ext uri="{FF2B5EF4-FFF2-40B4-BE49-F238E27FC236}">
                <a16:creationId xmlns:a16="http://schemas.microsoft.com/office/drawing/2014/main" id="{7F54CC39-3921-4C03-86B4-B0AEC8284E33}"/>
              </a:ext>
            </a:extLst>
          </p:cNvPr>
          <p:cNvCxnSpPr>
            <a:cxnSpLocks/>
          </p:cNvCxnSpPr>
          <p:nvPr/>
        </p:nvCxnSpPr>
        <p:spPr>
          <a:xfrm>
            <a:off x="3497440" y="2544545"/>
            <a:ext cx="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useBgFill="1">
        <p:nvSpPr>
          <p:cNvPr id="43" name="Freeform: Shape 42">
            <a:extLst>
              <a:ext uri="{FF2B5EF4-FFF2-40B4-BE49-F238E27FC236}">
                <a16:creationId xmlns:a16="http://schemas.microsoft.com/office/drawing/2014/main" id="{039C10CB-22A8-498B-915F-66DC4EA83A34}"/>
              </a:ext>
            </a:extLst>
          </p:cNvPr>
          <p:cNvSpPr/>
          <p:nvPr/>
        </p:nvSpPr>
        <p:spPr>
          <a:xfrm flipV="1">
            <a:off x="1735577" y="504092"/>
            <a:ext cx="2629584" cy="3252077"/>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958B11F-C7E3-4E2D-A291-27134408A902}"/>
              </a:ext>
            </a:extLst>
          </p:cNvPr>
          <p:cNvSpPr/>
          <p:nvPr/>
        </p:nvSpPr>
        <p:spPr>
          <a:xfrm flipH="1">
            <a:off x="2842969"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Oval 45">
            <a:extLst>
              <a:ext uri="{FF2B5EF4-FFF2-40B4-BE49-F238E27FC236}">
                <a16:creationId xmlns:a16="http://schemas.microsoft.com/office/drawing/2014/main" id="{F1EFDC6F-FE01-4EC4-A7E4-254892415D14}"/>
              </a:ext>
            </a:extLst>
          </p:cNvPr>
          <p:cNvSpPr/>
          <p:nvPr/>
        </p:nvSpPr>
        <p:spPr>
          <a:xfrm flipH="1">
            <a:off x="2663107"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Oval 46">
            <a:extLst>
              <a:ext uri="{FF2B5EF4-FFF2-40B4-BE49-F238E27FC236}">
                <a16:creationId xmlns:a16="http://schemas.microsoft.com/office/drawing/2014/main" id="{0F70B5D6-7D8C-43A5-BA74-93F998BC545C}"/>
              </a:ext>
            </a:extLst>
          </p:cNvPr>
          <p:cNvSpPr/>
          <p:nvPr/>
        </p:nvSpPr>
        <p:spPr>
          <a:xfrm flipH="1">
            <a:off x="2483246"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 name="Group 1">
            <a:extLst>
              <a:ext uri="{FF2B5EF4-FFF2-40B4-BE49-F238E27FC236}">
                <a16:creationId xmlns:a16="http://schemas.microsoft.com/office/drawing/2014/main" id="{8BBF2E63-A373-4DA3-ACFA-10B7B9250AB9}"/>
              </a:ext>
            </a:extLst>
          </p:cNvPr>
          <p:cNvGrpSpPr/>
          <p:nvPr/>
        </p:nvGrpSpPr>
        <p:grpSpPr>
          <a:xfrm>
            <a:off x="1944462" y="1195763"/>
            <a:ext cx="2483159" cy="1518784"/>
            <a:chOff x="1944462" y="1195763"/>
            <a:chExt cx="2483159" cy="1518784"/>
          </a:xfrm>
        </p:grpSpPr>
        <p:sp>
          <p:nvSpPr>
            <p:cNvPr id="42" name="TextBox 41">
              <a:extLst>
                <a:ext uri="{FF2B5EF4-FFF2-40B4-BE49-F238E27FC236}">
                  <a16:creationId xmlns:a16="http://schemas.microsoft.com/office/drawing/2014/main" id="{58B03A63-8D9C-406F-8034-40986444E3C3}"/>
                </a:ext>
              </a:extLst>
            </p:cNvPr>
            <p:cNvSpPr txBox="1"/>
            <p:nvPr/>
          </p:nvSpPr>
          <p:spPr>
            <a:xfrm>
              <a:off x="1944462" y="1195763"/>
              <a:ext cx="2483159" cy="1200329"/>
            </a:xfrm>
            <a:prstGeom prst="rect">
              <a:avLst/>
            </a:prstGeom>
            <a:noFill/>
          </p:spPr>
          <p:txBody>
            <a:bodyPr wrap="square" rtlCol="0">
              <a:spAutoFit/>
            </a:bodyPr>
            <a:lstStyle/>
            <a:p>
              <a:r>
                <a:rPr lang="en-US" sz="2400" b="1" dirty="0"/>
                <a:t>What problem are you trying to solve?</a:t>
              </a:r>
            </a:p>
          </p:txBody>
        </p:sp>
        <p:sp>
          <p:nvSpPr>
            <p:cNvPr id="9" name="TextBox 8">
              <a:extLst>
                <a:ext uri="{FF2B5EF4-FFF2-40B4-BE49-F238E27FC236}">
                  <a16:creationId xmlns:a16="http://schemas.microsoft.com/office/drawing/2014/main" id="{78A832B9-F3F2-4A41-B504-7F52B6A7CA81}"/>
                </a:ext>
              </a:extLst>
            </p:cNvPr>
            <p:cNvSpPr txBox="1"/>
            <p:nvPr/>
          </p:nvSpPr>
          <p:spPr>
            <a:xfrm>
              <a:off x="2406318" y="2437548"/>
              <a:ext cx="338554" cy="276999"/>
            </a:xfrm>
            <a:prstGeom prst="rect">
              <a:avLst/>
            </a:prstGeom>
            <a:noFill/>
          </p:spPr>
          <p:txBody>
            <a:bodyPr wrap="none" rtlCol="0">
              <a:spAutoFit/>
            </a:bodyPr>
            <a:lstStyle/>
            <a:p>
              <a:r>
                <a:rPr lang="en-US" sz="1200" b="1" dirty="0"/>
                <a:t>—</a:t>
              </a:r>
            </a:p>
          </p:txBody>
        </p:sp>
      </p:grpSp>
      <p:sp useBgFill="1">
        <p:nvSpPr>
          <p:cNvPr id="41" name="TextBox 40">
            <a:extLst>
              <a:ext uri="{FF2B5EF4-FFF2-40B4-BE49-F238E27FC236}">
                <a16:creationId xmlns:a16="http://schemas.microsoft.com/office/drawing/2014/main" id="{FF3AEA06-93E1-431E-B2F3-AC5C18F4080E}"/>
              </a:ext>
            </a:extLst>
          </p:cNvPr>
          <p:cNvSpPr txBox="1"/>
          <p:nvPr/>
        </p:nvSpPr>
        <p:spPr bwMode="white">
          <a:xfrm>
            <a:off x="1977743" y="1185910"/>
            <a:ext cx="2117914" cy="1536665"/>
          </a:xfrm>
          <a:custGeom>
            <a:avLst/>
            <a:gdLst>
              <a:gd name="connsiteX0" fmla="*/ 0 w 1984659"/>
              <a:gd name="connsiteY0" fmla="*/ 0 h 1528637"/>
              <a:gd name="connsiteX1" fmla="*/ 1984659 w 1984659"/>
              <a:gd name="connsiteY1" fmla="*/ 0 h 1528637"/>
              <a:gd name="connsiteX2" fmla="*/ 1984659 w 1984659"/>
              <a:gd name="connsiteY2" fmla="*/ 1528637 h 1528637"/>
              <a:gd name="connsiteX3" fmla="*/ 0 w 1984659"/>
              <a:gd name="connsiteY3" fmla="*/ 1528637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33564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41835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96495 w 1984659"/>
              <a:gd name="connsiteY3" fmla="*/ 1459713 h 1528637"/>
              <a:gd name="connsiteX4" fmla="*/ 0 w 1984659"/>
              <a:gd name="connsiteY4" fmla="*/ 0 h 1528637"/>
              <a:gd name="connsiteX0" fmla="*/ 0 w 1984659"/>
              <a:gd name="connsiteY0" fmla="*/ 0 h 1528637"/>
              <a:gd name="connsiteX1" fmla="*/ 1984659 w 1984659"/>
              <a:gd name="connsiteY1" fmla="*/ 0 h 1528637"/>
              <a:gd name="connsiteX2" fmla="*/ 1978531 w 1984659"/>
              <a:gd name="connsiteY2" fmla="*/ 900209 h 1528637"/>
              <a:gd name="connsiteX3" fmla="*/ 1984659 w 1984659"/>
              <a:gd name="connsiteY3" fmla="*/ 1528637 h 1528637"/>
              <a:gd name="connsiteX4" fmla="*/ 96495 w 1984659"/>
              <a:gd name="connsiteY4" fmla="*/ 1459713 h 1528637"/>
              <a:gd name="connsiteX5" fmla="*/ 0 w 1984659"/>
              <a:gd name="connsiteY5" fmla="*/ 0 h 1528637"/>
              <a:gd name="connsiteX0" fmla="*/ 0 w 2079652"/>
              <a:gd name="connsiteY0" fmla="*/ 0 h 1528637"/>
              <a:gd name="connsiteX1" fmla="*/ 1984659 w 2079652"/>
              <a:gd name="connsiteY1" fmla="*/ 0 h 1528637"/>
              <a:gd name="connsiteX2" fmla="*/ 2079621 w 2079652"/>
              <a:gd name="connsiteY2" fmla="*/ 849664 h 1528637"/>
              <a:gd name="connsiteX3" fmla="*/ 1984659 w 2079652"/>
              <a:gd name="connsiteY3" fmla="*/ 1528637 h 1528637"/>
              <a:gd name="connsiteX4" fmla="*/ 96495 w 2079652"/>
              <a:gd name="connsiteY4" fmla="*/ 1459713 h 1528637"/>
              <a:gd name="connsiteX5" fmla="*/ 0 w 2079652"/>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13993 w 2117914"/>
              <a:gd name="connsiteY4" fmla="*/ 1322210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428573 w 2117914"/>
              <a:gd name="connsiteY4" fmla="*/ 1364785 h 1528637"/>
              <a:gd name="connsiteX5" fmla="*/ 13993 w 2117914"/>
              <a:gd name="connsiteY5" fmla="*/ 1322210 h 1528637"/>
              <a:gd name="connsiteX6" fmla="*/ 0 w 2117914"/>
              <a:gd name="connsiteY6" fmla="*/ 0 h 1528637"/>
              <a:gd name="connsiteX0" fmla="*/ 0 w 2117914"/>
              <a:gd name="connsiteY0" fmla="*/ 0 h 1536665"/>
              <a:gd name="connsiteX1" fmla="*/ 2117914 w 2117914"/>
              <a:gd name="connsiteY1" fmla="*/ 18380 h 1536665"/>
              <a:gd name="connsiteX2" fmla="*/ 2079621 w 2117914"/>
              <a:gd name="connsiteY2" fmla="*/ 849664 h 1536665"/>
              <a:gd name="connsiteX3" fmla="*/ 1984659 w 2117914"/>
              <a:gd name="connsiteY3" fmla="*/ 1528637 h 1536665"/>
              <a:gd name="connsiteX4" fmla="*/ 428573 w 2117914"/>
              <a:gd name="connsiteY4" fmla="*/ 1536665 h 1536665"/>
              <a:gd name="connsiteX5" fmla="*/ 13993 w 2117914"/>
              <a:gd name="connsiteY5" fmla="*/ 1322210 h 1536665"/>
              <a:gd name="connsiteX6" fmla="*/ 0 w 2117914"/>
              <a:gd name="connsiteY6" fmla="*/ 0 h 153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14" h="1536665">
                <a:moveTo>
                  <a:pt x="0" y="0"/>
                </a:moveTo>
                <a:lnTo>
                  <a:pt x="2117914" y="18380"/>
                </a:lnTo>
                <a:cubicBezTo>
                  <a:pt x="2115871" y="318450"/>
                  <a:pt x="2081664" y="549594"/>
                  <a:pt x="2079621" y="849664"/>
                </a:cubicBezTo>
                <a:cubicBezTo>
                  <a:pt x="2081664" y="1059140"/>
                  <a:pt x="1982616" y="1319161"/>
                  <a:pt x="1984659" y="1528637"/>
                </a:cubicBezTo>
                <a:lnTo>
                  <a:pt x="428573" y="1536665"/>
                </a:lnTo>
                <a:lnTo>
                  <a:pt x="13993" y="1322210"/>
                </a:lnTo>
                <a:lnTo>
                  <a:pt x="0" y="0"/>
                </a:lnTo>
                <a:close/>
              </a:path>
            </a:pathLst>
          </a:custGeom>
          <a:gradFill rotWithShape="0">
            <a:gsLst>
              <a:gs pos="100000">
                <a:schemeClr val="accent4"/>
              </a:gs>
              <a:gs pos="0">
                <a:schemeClr val="accent4">
                  <a:lumMod val="75000"/>
                </a:schemeClr>
              </a:gs>
            </a:gsLst>
            <a:lin ang="5400000" scaled="0"/>
            <a:tileRect l="-99651" t="-77580" r="-261083" b="-158897"/>
          </a:gradFill>
        </p:spPr>
        <p:txBody>
          <a:bodyPr wrap="square" lIns="274320" tIns="274320" rIns="0" rtlCol="0">
            <a:noAutofit/>
          </a:bodyPr>
          <a:lstStyle/>
          <a:p>
            <a:r>
              <a:rPr lang="en-US" sz="2400" b="1" dirty="0"/>
              <a:t>What is the user need?</a:t>
            </a:r>
          </a:p>
        </p:txBody>
      </p:sp>
      <p:grpSp>
        <p:nvGrpSpPr>
          <p:cNvPr id="36" name="Group 35">
            <a:extLst>
              <a:ext uri="{FF2B5EF4-FFF2-40B4-BE49-F238E27FC236}">
                <a16:creationId xmlns:a16="http://schemas.microsoft.com/office/drawing/2014/main" id="{94AE5286-3240-4A17-847D-9B1024880788}"/>
              </a:ext>
            </a:extLst>
          </p:cNvPr>
          <p:cNvGrpSpPr/>
          <p:nvPr/>
        </p:nvGrpSpPr>
        <p:grpSpPr>
          <a:xfrm>
            <a:off x="5496345" y="743922"/>
            <a:ext cx="1983949" cy="3172470"/>
            <a:chOff x="5025763" y="770020"/>
            <a:chExt cx="2313666" cy="3699710"/>
          </a:xfrm>
        </p:grpSpPr>
        <p:sp>
          <p:nvSpPr>
            <p:cNvPr id="50" name="Freeform: Shape 49">
              <a:extLst>
                <a:ext uri="{FF2B5EF4-FFF2-40B4-BE49-F238E27FC236}">
                  <a16:creationId xmlns:a16="http://schemas.microsoft.com/office/drawing/2014/main" id="{EB68E8C3-F618-4627-95D0-AD598575E792}"/>
                </a:ext>
              </a:extLst>
            </p:cNvPr>
            <p:cNvSpPr/>
            <p:nvPr/>
          </p:nvSpPr>
          <p:spPr>
            <a:xfrm flipH="1" flipV="1">
              <a:off x="5025763" y="770020"/>
              <a:ext cx="2313666" cy="3699710"/>
            </a:xfrm>
            <a:custGeom>
              <a:avLst/>
              <a:gdLst>
                <a:gd name="connsiteX0" fmla="*/ 1928047 w 2313666"/>
                <a:gd name="connsiteY0" fmla="*/ 3699710 h 3699710"/>
                <a:gd name="connsiteX1" fmla="*/ 385619 w 2313666"/>
                <a:gd name="connsiteY1" fmla="*/ 3699710 h 3699710"/>
                <a:gd name="connsiteX2" fmla="*/ 0 w 2313666"/>
                <a:gd name="connsiteY2" fmla="*/ 3314091 h 3699710"/>
                <a:gd name="connsiteX3" fmla="*/ 0 w 2313666"/>
                <a:gd name="connsiteY3" fmla="*/ 891077 h 3699710"/>
                <a:gd name="connsiteX4" fmla="*/ 385619 w 2313666"/>
                <a:gd name="connsiteY4" fmla="*/ 505458 h 3699710"/>
                <a:gd name="connsiteX5" fmla="*/ 1301212 w 2313666"/>
                <a:gd name="connsiteY5" fmla="*/ 505458 h 3699710"/>
                <a:gd name="connsiteX6" fmla="*/ 1301212 w 2313666"/>
                <a:gd name="connsiteY6" fmla="*/ 0 h 3699710"/>
                <a:gd name="connsiteX7" fmla="*/ 1887544 w 2313666"/>
                <a:gd name="connsiteY7" fmla="*/ 505458 h 3699710"/>
                <a:gd name="connsiteX8" fmla="*/ 1928047 w 2313666"/>
                <a:gd name="connsiteY8" fmla="*/ 505458 h 3699710"/>
                <a:gd name="connsiteX9" fmla="*/ 2313666 w 2313666"/>
                <a:gd name="connsiteY9" fmla="*/ 891077 h 3699710"/>
                <a:gd name="connsiteX10" fmla="*/ 2313666 w 2313666"/>
                <a:gd name="connsiteY10" fmla="*/ 3314091 h 3699710"/>
                <a:gd name="connsiteX11" fmla="*/ 1928047 w 2313666"/>
                <a:gd name="connsiteY11" fmla="*/ 3699710 h 369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666" h="3699710">
                  <a:moveTo>
                    <a:pt x="1928047" y="3699710"/>
                  </a:moveTo>
                  <a:lnTo>
                    <a:pt x="385619" y="3699710"/>
                  </a:lnTo>
                  <a:cubicBezTo>
                    <a:pt x="172648" y="3699710"/>
                    <a:pt x="0" y="3527062"/>
                    <a:pt x="0" y="3314091"/>
                  </a:cubicBezTo>
                  <a:lnTo>
                    <a:pt x="0" y="891077"/>
                  </a:lnTo>
                  <a:cubicBezTo>
                    <a:pt x="0" y="678106"/>
                    <a:pt x="172648" y="505458"/>
                    <a:pt x="385619" y="505458"/>
                  </a:cubicBezTo>
                  <a:lnTo>
                    <a:pt x="1301212" y="505458"/>
                  </a:lnTo>
                  <a:lnTo>
                    <a:pt x="1301212" y="0"/>
                  </a:lnTo>
                  <a:lnTo>
                    <a:pt x="1887544" y="505458"/>
                  </a:lnTo>
                  <a:lnTo>
                    <a:pt x="1928047" y="505458"/>
                  </a:lnTo>
                  <a:cubicBezTo>
                    <a:pt x="2141018" y="505458"/>
                    <a:pt x="2313666" y="678106"/>
                    <a:pt x="2313666" y="891077"/>
                  </a:cubicBezTo>
                  <a:lnTo>
                    <a:pt x="2313666" y="3314091"/>
                  </a:lnTo>
                  <a:cubicBezTo>
                    <a:pt x="2313666" y="3527062"/>
                    <a:pt x="2141018" y="3699710"/>
                    <a:pt x="1928047" y="3699710"/>
                  </a:cubicBezTo>
                  <a:close/>
                </a:path>
              </a:pathLst>
            </a:custGeom>
            <a:gradFill rotWithShape="0">
              <a:gsLst>
                <a:gs pos="100000">
                  <a:schemeClr val="accent4"/>
                </a:gs>
                <a:gs pos="0">
                  <a:schemeClr val="accent4">
                    <a:lumMod val="75000"/>
                  </a:schemeClr>
                </a:gs>
              </a:gsLst>
              <a:lin ang="5400000" scaled="0"/>
              <a:tileRect l="-66002" t="-15501" r="-181734" b="-42660"/>
            </a:gra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a:extLst>
                <a:ext uri="{FF2B5EF4-FFF2-40B4-BE49-F238E27FC236}">
                  <a16:creationId xmlns:a16="http://schemas.microsoft.com/office/drawing/2014/main" id="{5EC91632-C3E5-403B-85B6-91AC6F66F88E}"/>
                </a:ext>
              </a:extLst>
            </p:cNvPr>
            <p:cNvPicPr>
              <a:picLocks noChangeAspect="1"/>
            </p:cNvPicPr>
            <p:nvPr/>
          </p:nvPicPr>
          <p:blipFill>
            <a:blip r:embed="rId2"/>
            <a:stretch>
              <a:fillRect/>
            </a:stretch>
          </p:blipFill>
          <p:spPr>
            <a:xfrm>
              <a:off x="5130908" y="900606"/>
              <a:ext cx="2103377" cy="2933082"/>
            </a:xfrm>
            <a:prstGeom prst="roundRect">
              <a:avLst/>
            </a:prstGeom>
          </p:spPr>
        </p:pic>
      </p:grpSp>
      <p:sp useBgFill="1">
        <p:nvSpPr>
          <p:cNvPr id="44" name="Rectangle: Rounded Corners 43">
            <a:extLst>
              <a:ext uri="{FF2B5EF4-FFF2-40B4-BE49-F238E27FC236}">
                <a16:creationId xmlns:a16="http://schemas.microsoft.com/office/drawing/2014/main" id="{2CAA2FF3-FA8D-4E75-84E7-C1FF6F8245A0}"/>
              </a:ext>
            </a:extLst>
          </p:cNvPr>
          <p:cNvSpPr/>
          <p:nvPr/>
        </p:nvSpPr>
        <p:spPr>
          <a:xfrm>
            <a:off x="6308652" y="3843803"/>
            <a:ext cx="827074" cy="827076"/>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b="1" dirty="0"/>
              <a:t>User need</a:t>
            </a:r>
          </a:p>
        </p:txBody>
      </p:sp>
    </p:spTree>
    <p:extLst>
      <p:ext uri="{BB962C8B-B14F-4D97-AF65-F5344CB8AC3E}">
        <p14:creationId xmlns:p14="http://schemas.microsoft.com/office/powerpoint/2010/main" val="440690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349"/>
                                          </p:stCondLst>
                                        </p:cTn>
                                        <p:tgtEl>
                                          <p:spTgt spid="41"/>
                                        </p:tgtEl>
                                        <p:attrNameLst>
                                          <p:attrName>style.visibility</p:attrName>
                                        </p:attrNameLst>
                                      </p:cBhvr>
                                      <p:to>
                                        <p:strVal val="visible"/>
                                      </p:to>
                                    </p:set>
                                  </p:childTnLst>
                                </p:cTn>
                              </p:par>
                              <p:par>
                                <p:cTn id="7" presetID="6" presetClass="emph" presetSubtype="0" accel="100000" autoRev="1" fill="hold" grpId="1" nodeType="withEffect">
                                  <p:stCondLst>
                                    <p:cond delay="500"/>
                                  </p:stCondLst>
                                  <p:childTnLst>
                                    <p:animScale>
                                      <p:cBhvr>
                                        <p:cTn id="8" dur="350" fill="hold"/>
                                        <p:tgtEl>
                                          <p:spTgt spid="41"/>
                                        </p:tgtEl>
                                      </p:cBhvr>
                                      <p:by x="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400"/>
                                        <p:tgtEl>
                                          <p:spTgt spid="36"/>
                                        </p:tgtEl>
                                      </p:cBhvr>
                                    </p:animEffect>
                                  </p:childTnLst>
                                </p:cTn>
                              </p:par>
                              <p:par>
                                <p:cTn id="14" presetID="42" presetClass="path" presetSubtype="0" decel="100000" fill="hold" nodeType="withEffect">
                                  <p:stCondLst>
                                    <p:cond delay="0"/>
                                  </p:stCondLst>
                                  <p:childTnLst>
                                    <p:animMotion origin="layout" path="M 1.38889E-6 -0.00031 L 1.38889E-6 0.02963 " pathEditMode="relative" rAng="0" ptsTypes="AA">
                                      <p:cBhvr>
                                        <p:cTn id="15" dur="400" spd="-100000" fill="hold"/>
                                        <p:tgtEl>
                                          <p:spTgt spid="36"/>
                                        </p:tgtEl>
                                        <p:attrNameLst>
                                          <p:attrName>ppt_x</p:attrName>
                                          <p:attrName>ppt_y</p:attrName>
                                        </p:attrNameLst>
                                      </p:cBhvr>
                                      <p:rCtr x="0" y="1481"/>
                                    </p:animMotion>
                                  </p:childTnLst>
                                </p:cTn>
                              </p:par>
                            </p:childTnLst>
                          </p:cTn>
                        </p:par>
                      </p:childTnLst>
                    </p:cTn>
                  </p:par>
                  <p:par>
                    <p:cTn id="16" fill="hold">
                      <p:stCondLst>
                        <p:cond delay="indefinite"/>
                      </p:stCondLst>
                      <p:childTnLst>
                        <p:par>
                          <p:cTn id="17" fill="hold">
                            <p:stCondLst>
                              <p:cond delay="0"/>
                            </p:stCondLst>
                            <p:childTnLst>
                              <p:par>
                                <p:cTn id="18" presetID="64" presetClass="path" presetSubtype="0" decel="100000" fill="hold" nodeType="clickEffect">
                                  <p:stCondLst>
                                    <p:cond delay="0"/>
                                  </p:stCondLst>
                                  <p:childTnLst>
                                    <p:animMotion origin="layout" path="M 1.38889E-6 3.58025E-6 L 1.38889E-6 -0.05309 " pathEditMode="relative" rAng="0" ptsTypes="AA">
                                      <p:cBhvr>
                                        <p:cTn id="19" dur="500" fill="hold"/>
                                        <p:tgtEl>
                                          <p:spTgt spid="36"/>
                                        </p:tgtEl>
                                        <p:attrNameLst>
                                          <p:attrName>ppt_x</p:attrName>
                                          <p:attrName>ppt_y</p:attrName>
                                        </p:attrNameLst>
                                      </p:cBhvr>
                                      <p:rCtr x="0" y="-2654"/>
                                    </p:animMotion>
                                  </p:childTnLst>
                                </p:cTn>
                              </p:par>
                              <p:par>
                                <p:cTn id="20" presetID="10" presetClass="entr" presetSubtype="0" fill="hold" grpId="0" nodeType="withEffect">
                                  <p:stCondLst>
                                    <p:cond delay="1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400"/>
                                        <p:tgtEl>
                                          <p:spTgt spid="44"/>
                                        </p:tgtEl>
                                      </p:cBhvr>
                                    </p:animEffect>
                                  </p:childTnLst>
                                </p:cTn>
                              </p:par>
                              <p:par>
                                <p:cTn id="23" presetID="42" presetClass="path" presetSubtype="0" decel="100000" fill="hold" grpId="1" nodeType="withEffect">
                                  <p:stCondLst>
                                    <p:cond delay="100"/>
                                  </p:stCondLst>
                                  <p:childTnLst>
                                    <p:animMotion origin="layout" path="M 5.55556E-7 -0.00031 L 5.55556E-7 0.02963 " pathEditMode="relative" rAng="0" ptsTypes="AA">
                                      <p:cBhvr>
                                        <p:cTn id="24" dur="400" spd="-100000" fill="hold"/>
                                        <p:tgtEl>
                                          <p:spTgt spid="44"/>
                                        </p:tgtEl>
                                        <p:attrNameLst>
                                          <p:attrName>ppt_x</p:attrName>
                                          <p:attrName>ppt_y</p:attrName>
                                        </p:attrNameLst>
                                      </p:cBhvr>
                                      <p:rCtr x="0" y="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4" grpId="0" animBg="1"/>
      <p:bldP spid="4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50" name="Title 6">
            <a:extLst>
              <a:ext uri="{FF2B5EF4-FFF2-40B4-BE49-F238E27FC236}">
                <a16:creationId xmlns:a16="http://schemas.microsoft.com/office/drawing/2014/main" id="{0BFEEAB6-52AA-4FAC-8C37-57E00A1BAC26}"/>
              </a:ext>
            </a:extLst>
          </p:cNvPr>
          <p:cNvSpPr txBox="1">
            <a:spLocks/>
          </p:cNvSpPr>
          <p:nvPr/>
        </p:nvSpPr>
        <p:spPr>
          <a:xfrm>
            <a:off x="481262" y="228952"/>
            <a:ext cx="7401924" cy="97444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dirty="0">
                <a:solidFill>
                  <a:prstClr val="white"/>
                </a:solidFill>
              </a:rPr>
              <a:t>Travel search – reduce search cost</a:t>
            </a:r>
          </a:p>
        </p:txBody>
      </p:sp>
      <p:pic>
        <p:nvPicPr>
          <p:cNvPr id="6" name="Picture 5">
            <a:extLst>
              <a:ext uri="{FF2B5EF4-FFF2-40B4-BE49-F238E27FC236}">
                <a16:creationId xmlns:a16="http://schemas.microsoft.com/office/drawing/2014/main" id="{ACD09BB3-4228-5A46-B8B8-6D457CC7EE57}"/>
              </a:ext>
            </a:extLst>
          </p:cNvPr>
          <p:cNvPicPr>
            <a:picLocks noChangeAspect="1"/>
          </p:cNvPicPr>
          <p:nvPr/>
        </p:nvPicPr>
        <p:blipFill>
          <a:blip r:embed="rId3"/>
          <a:stretch>
            <a:fillRect/>
          </a:stretch>
        </p:blipFill>
        <p:spPr>
          <a:xfrm>
            <a:off x="567891" y="955019"/>
            <a:ext cx="7921592" cy="3823474"/>
          </a:xfrm>
          <a:prstGeom prst="rect">
            <a:avLst/>
          </a:prstGeom>
        </p:spPr>
      </p:pic>
    </p:spTree>
    <p:extLst>
      <p:ext uri="{BB962C8B-B14F-4D97-AF65-F5344CB8AC3E}">
        <p14:creationId xmlns:p14="http://schemas.microsoft.com/office/powerpoint/2010/main" val="538174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2.34568E-6 L 2.5E-6 0.04352 " pathEditMode="relative" rAng="0" ptsTypes="AA">
                                      <p:cBhvr>
                                        <p:cTn id="9" dur="500" spd="-100000" fill="hold"/>
                                        <p:tgtEl>
                                          <p:spTgt spid="50"/>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50" name="Title 6">
            <a:extLst>
              <a:ext uri="{FF2B5EF4-FFF2-40B4-BE49-F238E27FC236}">
                <a16:creationId xmlns:a16="http://schemas.microsoft.com/office/drawing/2014/main" id="{0BFEEAB6-52AA-4FAC-8C37-57E00A1BAC26}"/>
              </a:ext>
            </a:extLst>
          </p:cNvPr>
          <p:cNvSpPr txBox="1">
            <a:spLocks/>
          </p:cNvSpPr>
          <p:nvPr/>
        </p:nvSpPr>
        <p:spPr>
          <a:xfrm>
            <a:off x="481262" y="228952"/>
            <a:ext cx="7401924" cy="97444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dirty="0">
                <a:solidFill>
                  <a:prstClr val="white"/>
                </a:solidFill>
              </a:rPr>
              <a:t>Travel search – exit datacenter</a:t>
            </a:r>
          </a:p>
        </p:txBody>
      </p:sp>
      <p:pic>
        <p:nvPicPr>
          <p:cNvPr id="3" name="Picture 2">
            <a:extLst>
              <a:ext uri="{FF2B5EF4-FFF2-40B4-BE49-F238E27FC236}">
                <a16:creationId xmlns:a16="http://schemas.microsoft.com/office/drawing/2014/main" id="{C0910ECB-2385-624F-B9A2-DAE313A27A59}"/>
              </a:ext>
            </a:extLst>
          </p:cNvPr>
          <p:cNvPicPr>
            <a:picLocks noChangeAspect="1"/>
          </p:cNvPicPr>
          <p:nvPr/>
        </p:nvPicPr>
        <p:blipFill>
          <a:blip r:embed="rId3"/>
          <a:stretch>
            <a:fillRect/>
          </a:stretch>
        </p:blipFill>
        <p:spPr>
          <a:xfrm>
            <a:off x="616016" y="981777"/>
            <a:ext cx="7866155" cy="3796716"/>
          </a:xfrm>
          <a:prstGeom prst="rect">
            <a:avLst/>
          </a:prstGeom>
        </p:spPr>
      </p:pic>
    </p:spTree>
    <p:extLst>
      <p:ext uri="{BB962C8B-B14F-4D97-AF65-F5344CB8AC3E}">
        <p14:creationId xmlns:p14="http://schemas.microsoft.com/office/powerpoint/2010/main" val="3116495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2.34568E-6 L 2.5E-6 0.04352 " pathEditMode="relative" rAng="0" ptsTypes="AA">
                                      <p:cBhvr>
                                        <p:cTn id="9" dur="500" spd="-100000" fill="hold"/>
                                        <p:tgtEl>
                                          <p:spTgt spid="50"/>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50" name="Title 6">
            <a:extLst>
              <a:ext uri="{FF2B5EF4-FFF2-40B4-BE49-F238E27FC236}">
                <a16:creationId xmlns:a16="http://schemas.microsoft.com/office/drawing/2014/main" id="{0BFEEAB6-52AA-4FAC-8C37-57E00A1BAC26}"/>
              </a:ext>
            </a:extLst>
          </p:cNvPr>
          <p:cNvSpPr txBox="1">
            <a:spLocks/>
          </p:cNvSpPr>
          <p:nvPr/>
        </p:nvSpPr>
        <p:spPr>
          <a:xfrm>
            <a:off x="481262" y="228952"/>
            <a:ext cx="7401924" cy="97444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dirty="0">
                <a:solidFill>
                  <a:prstClr val="white"/>
                </a:solidFill>
              </a:rPr>
              <a:t>Travel search – </a:t>
            </a:r>
            <a:r>
              <a:rPr lang="en-US" dirty="0" err="1">
                <a:solidFill>
                  <a:prstClr val="white"/>
                </a:solidFill>
              </a:rPr>
              <a:t>serverless</a:t>
            </a:r>
            <a:endParaRPr lang="en-US" dirty="0">
              <a:solidFill>
                <a:prstClr val="white"/>
              </a:solidFill>
            </a:endParaRPr>
          </a:p>
        </p:txBody>
      </p:sp>
      <p:pic>
        <p:nvPicPr>
          <p:cNvPr id="4" name="Picture 3">
            <a:extLst>
              <a:ext uri="{FF2B5EF4-FFF2-40B4-BE49-F238E27FC236}">
                <a16:creationId xmlns:a16="http://schemas.microsoft.com/office/drawing/2014/main" id="{711F8E91-A819-4C45-B9FC-6978D43349B7}"/>
              </a:ext>
            </a:extLst>
          </p:cNvPr>
          <p:cNvPicPr>
            <a:picLocks noChangeAspect="1"/>
          </p:cNvPicPr>
          <p:nvPr/>
        </p:nvPicPr>
        <p:blipFill>
          <a:blip r:embed="rId3"/>
          <a:stretch>
            <a:fillRect/>
          </a:stretch>
        </p:blipFill>
        <p:spPr>
          <a:xfrm>
            <a:off x="567890" y="962525"/>
            <a:ext cx="7906039" cy="3815967"/>
          </a:xfrm>
          <a:prstGeom prst="rect">
            <a:avLst/>
          </a:prstGeom>
        </p:spPr>
      </p:pic>
    </p:spTree>
    <p:extLst>
      <p:ext uri="{BB962C8B-B14F-4D97-AF65-F5344CB8AC3E}">
        <p14:creationId xmlns:p14="http://schemas.microsoft.com/office/powerpoint/2010/main" val="511297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2.34568E-6 L 2.5E-6 0.04352 " pathEditMode="relative" rAng="0" ptsTypes="AA">
                                      <p:cBhvr>
                                        <p:cTn id="9" dur="500" spd="-100000" fill="hold"/>
                                        <p:tgtEl>
                                          <p:spTgt spid="50"/>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50" name="Title 6">
            <a:extLst>
              <a:ext uri="{FF2B5EF4-FFF2-40B4-BE49-F238E27FC236}">
                <a16:creationId xmlns:a16="http://schemas.microsoft.com/office/drawing/2014/main" id="{0BFEEAB6-52AA-4FAC-8C37-57E00A1BAC26}"/>
              </a:ext>
            </a:extLst>
          </p:cNvPr>
          <p:cNvSpPr txBox="1">
            <a:spLocks/>
          </p:cNvSpPr>
          <p:nvPr/>
        </p:nvSpPr>
        <p:spPr>
          <a:xfrm>
            <a:off x="481262" y="228952"/>
            <a:ext cx="7401924" cy="97444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dirty="0">
                <a:solidFill>
                  <a:prstClr val="white"/>
                </a:solidFill>
              </a:rPr>
              <a:t>Travel search – GDS optimized network</a:t>
            </a:r>
          </a:p>
        </p:txBody>
      </p:sp>
      <p:pic>
        <p:nvPicPr>
          <p:cNvPr id="3" name="Picture 2">
            <a:extLst>
              <a:ext uri="{FF2B5EF4-FFF2-40B4-BE49-F238E27FC236}">
                <a16:creationId xmlns:a16="http://schemas.microsoft.com/office/drawing/2014/main" id="{054F9196-43C0-0D4C-A644-A8CC132BA7D9}"/>
              </a:ext>
            </a:extLst>
          </p:cNvPr>
          <p:cNvPicPr>
            <a:picLocks noChangeAspect="1"/>
          </p:cNvPicPr>
          <p:nvPr/>
        </p:nvPicPr>
        <p:blipFill>
          <a:blip r:embed="rId3"/>
          <a:stretch>
            <a:fillRect/>
          </a:stretch>
        </p:blipFill>
        <p:spPr>
          <a:xfrm>
            <a:off x="596766" y="952901"/>
            <a:ext cx="7925981" cy="3825592"/>
          </a:xfrm>
          <a:prstGeom prst="rect">
            <a:avLst/>
          </a:prstGeom>
        </p:spPr>
      </p:pic>
    </p:spTree>
    <p:extLst>
      <p:ext uri="{BB962C8B-B14F-4D97-AF65-F5344CB8AC3E}">
        <p14:creationId xmlns:p14="http://schemas.microsoft.com/office/powerpoint/2010/main" val="292617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2.34568E-6 L 2.5E-6 0.04352 " pathEditMode="relative" rAng="0" ptsTypes="AA">
                                      <p:cBhvr>
                                        <p:cTn id="9" dur="500" spd="-100000" fill="hold"/>
                                        <p:tgtEl>
                                          <p:spTgt spid="50"/>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50" name="Title 6">
            <a:extLst>
              <a:ext uri="{FF2B5EF4-FFF2-40B4-BE49-F238E27FC236}">
                <a16:creationId xmlns:a16="http://schemas.microsoft.com/office/drawing/2014/main" id="{0BFEEAB6-52AA-4FAC-8C37-57E00A1BAC26}"/>
              </a:ext>
            </a:extLst>
          </p:cNvPr>
          <p:cNvSpPr txBox="1">
            <a:spLocks/>
          </p:cNvSpPr>
          <p:nvPr/>
        </p:nvSpPr>
        <p:spPr>
          <a:xfrm>
            <a:off x="481262" y="228952"/>
            <a:ext cx="7401924" cy="97444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dirty="0">
                <a:solidFill>
                  <a:prstClr val="white"/>
                </a:solidFill>
              </a:rPr>
              <a:t>Travel search – happy Simon</a:t>
            </a:r>
          </a:p>
        </p:txBody>
      </p:sp>
      <p:pic>
        <p:nvPicPr>
          <p:cNvPr id="4" name="Picture 3">
            <a:extLst>
              <a:ext uri="{FF2B5EF4-FFF2-40B4-BE49-F238E27FC236}">
                <a16:creationId xmlns:a16="http://schemas.microsoft.com/office/drawing/2014/main" id="{3F1ED308-C323-2A4E-999A-CE253237059D}"/>
              </a:ext>
            </a:extLst>
          </p:cNvPr>
          <p:cNvPicPr>
            <a:picLocks noChangeAspect="1"/>
          </p:cNvPicPr>
          <p:nvPr/>
        </p:nvPicPr>
        <p:blipFill>
          <a:blip r:embed="rId3"/>
          <a:stretch>
            <a:fillRect/>
          </a:stretch>
        </p:blipFill>
        <p:spPr>
          <a:xfrm>
            <a:off x="587140" y="972152"/>
            <a:ext cx="7886095" cy="3806341"/>
          </a:xfrm>
          <a:prstGeom prst="rect">
            <a:avLst/>
          </a:prstGeom>
        </p:spPr>
      </p:pic>
    </p:spTree>
    <p:extLst>
      <p:ext uri="{BB962C8B-B14F-4D97-AF65-F5344CB8AC3E}">
        <p14:creationId xmlns:p14="http://schemas.microsoft.com/office/powerpoint/2010/main" val="400759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2.34568E-6 L 2.5E-6 0.04352 " pathEditMode="relative" rAng="0" ptsTypes="AA">
                                      <p:cBhvr>
                                        <p:cTn id="9" dur="500" spd="-100000" fill="hold"/>
                                        <p:tgtEl>
                                          <p:spTgt spid="50"/>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Mask_right">
            <a:extLst>
              <a:ext uri="{FF2B5EF4-FFF2-40B4-BE49-F238E27FC236}">
                <a16:creationId xmlns:a16="http://schemas.microsoft.com/office/drawing/2014/main" id="{487B5DBA-EF78-4B75-9791-A5A61E776BE2}"/>
              </a:ext>
            </a:extLst>
          </p:cNvPr>
          <p:cNvSpPr/>
          <p:nvPr/>
        </p:nvSpPr>
        <p:spPr>
          <a:xfrm>
            <a:off x="1" y="1711235"/>
            <a:ext cx="9143999" cy="3432265"/>
          </a:xfrm>
          <a:prstGeom prst="rect">
            <a:avLst/>
          </a:prstGeom>
          <a:gradFill>
            <a:gsLst>
              <a:gs pos="1961">
                <a:schemeClr val="accent4"/>
              </a:gs>
              <a:gs pos="100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8">
            <a:extLst>
              <a:ext uri="{FF2B5EF4-FFF2-40B4-BE49-F238E27FC236}">
                <a16:creationId xmlns:a16="http://schemas.microsoft.com/office/drawing/2014/main" id="{7299EF03-3679-44FE-A2B0-0ECA8268186D}"/>
              </a:ext>
            </a:extLst>
          </p:cNvPr>
          <p:cNvSpPr txBox="1">
            <a:spLocks/>
          </p:cNvSpPr>
          <p:nvPr/>
        </p:nvSpPr>
        <p:spPr>
          <a:xfrm>
            <a:off x="324855" y="565950"/>
            <a:ext cx="9143999" cy="61426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r>
              <a:rPr lang="en-US" sz="3500" spc="-20" dirty="0">
                <a:solidFill>
                  <a:schemeClr val="bg1"/>
                </a:solidFill>
              </a:rPr>
              <a:t>Mapping Your Stack</a:t>
            </a:r>
          </a:p>
        </p:txBody>
      </p:sp>
      <p:sp>
        <p:nvSpPr>
          <p:cNvPr id="9" name="Title 8">
            <a:extLst>
              <a:ext uri="{FF2B5EF4-FFF2-40B4-BE49-F238E27FC236}">
                <a16:creationId xmlns:a16="http://schemas.microsoft.com/office/drawing/2014/main" id="{7E1B53E5-1A00-48F5-A8E5-7FFDE52E8151}"/>
              </a:ext>
            </a:extLst>
          </p:cNvPr>
          <p:cNvSpPr txBox="1">
            <a:spLocks/>
          </p:cNvSpPr>
          <p:nvPr/>
        </p:nvSpPr>
        <p:spPr>
          <a:xfrm>
            <a:off x="5031013" y="3139829"/>
            <a:ext cx="3733132" cy="150263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b="0" dirty="0">
                <a:solidFill>
                  <a:schemeClr val="tx1"/>
                </a:solidFill>
              </a:rPr>
              <a:t>Adrian Cockcroft</a:t>
            </a:r>
          </a:p>
          <a:p>
            <a:pPr>
              <a:lnSpc>
                <a:spcPct val="90000"/>
              </a:lnSpc>
            </a:pPr>
            <a:endParaRPr lang="en-US" sz="2000" b="0" dirty="0">
              <a:solidFill>
                <a:schemeClr val="tx1"/>
              </a:solidFill>
            </a:endParaRPr>
          </a:p>
          <a:p>
            <a:pPr>
              <a:lnSpc>
                <a:spcPct val="90000"/>
              </a:lnSpc>
            </a:pPr>
            <a:r>
              <a:rPr lang="en-US" sz="2000" b="0" dirty="0">
                <a:solidFill>
                  <a:schemeClr val="tx1"/>
                </a:solidFill>
              </a:rPr>
              <a:t>@</a:t>
            </a:r>
            <a:r>
              <a:rPr lang="en-US" sz="2000" b="0" dirty="0" err="1">
                <a:solidFill>
                  <a:schemeClr val="tx1"/>
                </a:solidFill>
              </a:rPr>
              <a:t>adrianco</a:t>
            </a:r>
            <a:endParaRPr lang="en-US" sz="2000" b="0" dirty="0">
              <a:solidFill>
                <a:schemeClr val="tx1"/>
              </a:solidFill>
            </a:endParaRPr>
          </a:p>
          <a:p>
            <a:pPr>
              <a:lnSpc>
                <a:spcPct val="90000"/>
              </a:lnSpc>
            </a:pPr>
            <a:endParaRPr lang="en-US" sz="1600" b="0" dirty="0">
              <a:solidFill>
                <a:schemeClr val="tx1"/>
              </a:solidFill>
            </a:endParaRPr>
          </a:p>
          <a:p>
            <a:pPr>
              <a:lnSpc>
                <a:spcPct val="90000"/>
              </a:lnSpc>
            </a:pPr>
            <a:r>
              <a:rPr lang="en-US" sz="1600" b="0" dirty="0">
                <a:solidFill>
                  <a:schemeClr val="tx1"/>
                </a:solidFill>
              </a:rPr>
              <a:t>AWS VP Cloud Architecture Strategy</a:t>
            </a:r>
          </a:p>
        </p:txBody>
      </p:sp>
      <p:pic>
        <p:nvPicPr>
          <p:cNvPr id="19" name="Picture 18">
            <a:extLst>
              <a:ext uri="{FF2B5EF4-FFF2-40B4-BE49-F238E27FC236}">
                <a16:creationId xmlns:a16="http://schemas.microsoft.com/office/drawing/2014/main" id="{C7077B72-C8B9-4260-9297-138E09C6B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712" y="633519"/>
            <a:ext cx="801422" cy="479127"/>
          </a:xfrm>
          <a:prstGeom prst="rect">
            <a:avLst/>
          </a:prstGeom>
        </p:spPr>
      </p:pic>
      <p:grpSp>
        <p:nvGrpSpPr>
          <p:cNvPr id="40" name="Group 39">
            <a:extLst>
              <a:ext uri="{FF2B5EF4-FFF2-40B4-BE49-F238E27FC236}">
                <a16:creationId xmlns:a16="http://schemas.microsoft.com/office/drawing/2014/main" id="{DA96F784-F740-4F44-9FC4-675480ABD9BB}"/>
              </a:ext>
            </a:extLst>
          </p:cNvPr>
          <p:cNvGrpSpPr/>
          <p:nvPr/>
        </p:nvGrpSpPr>
        <p:grpSpPr>
          <a:xfrm>
            <a:off x="1539964" y="2176695"/>
            <a:ext cx="1754221" cy="2169491"/>
            <a:chOff x="1539964" y="2176695"/>
            <a:chExt cx="1754221" cy="2169491"/>
          </a:xfrm>
        </p:grpSpPr>
        <p:sp>
          <p:nvSpPr>
            <p:cNvPr id="36" name="Freeform: Shape 35">
              <a:extLst>
                <a:ext uri="{FF2B5EF4-FFF2-40B4-BE49-F238E27FC236}">
                  <a16:creationId xmlns:a16="http://schemas.microsoft.com/office/drawing/2014/main" id="{3CAEEA49-6DC6-4357-BB87-C9484613F31E}"/>
                </a:ext>
              </a:extLst>
            </p:cNvPr>
            <p:cNvSpPr/>
            <p:nvPr/>
          </p:nvSpPr>
          <p:spPr>
            <a:xfrm flipV="1">
              <a:off x="1539964" y="2176695"/>
              <a:ext cx="1754221" cy="2169491"/>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FC559F2-8A8E-4A71-8C2A-21B7F4BD1714}"/>
                </a:ext>
              </a:extLst>
            </p:cNvPr>
            <p:cNvSpPr txBox="1"/>
            <p:nvPr/>
          </p:nvSpPr>
          <p:spPr>
            <a:xfrm>
              <a:off x="2158530" y="2631708"/>
              <a:ext cx="540533" cy="861774"/>
            </a:xfrm>
            <a:prstGeom prst="rect">
              <a:avLst/>
            </a:prstGeom>
            <a:noFill/>
          </p:spPr>
          <p:txBody>
            <a:bodyPr wrap="none" rtlCol="0">
              <a:spAutoFit/>
            </a:bodyPr>
            <a:lstStyle/>
            <a:p>
              <a:pPr algn="ctr"/>
              <a:r>
                <a:rPr lang="en-US" sz="5000" dirty="0">
                  <a:gradFill>
                    <a:gsLst>
                      <a:gs pos="10000">
                        <a:schemeClr val="tx1"/>
                      </a:gs>
                      <a:gs pos="100000">
                        <a:schemeClr val="tx1"/>
                      </a:gs>
                    </a:gsLst>
                    <a:lin ang="5400000" scaled="0"/>
                  </a:gradFill>
                </a:rPr>
                <a:t>?</a:t>
              </a:r>
            </a:p>
          </p:txBody>
        </p:sp>
      </p:grpSp>
      <p:grpSp>
        <p:nvGrpSpPr>
          <p:cNvPr id="24" name="Group 23">
            <a:extLst>
              <a:ext uri="{FF2B5EF4-FFF2-40B4-BE49-F238E27FC236}">
                <a16:creationId xmlns:a16="http://schemas.microsoft.com/office/drawing/2014/main" id="{47F42E2F-0687-4B49-887C-16FCE1373334}"/>
              </a:ext>
            </a:extLst>
          </p:cNvPr>
          <p:cNvGrpSpPr/>
          <p:nvPr/>
        </p:nvGrpSpPr>
        <p:grpSpPr>
          <a:xfrm>
            <a:off x="1071069" y="3273035"/>
            <a:ext cx="1107300" cy="1369427"/>
            <a:chOff x="1071069" y="3273035"/>
            <a:chExt cx="1107300" cy="1369427"/>
          </a:xfrm>
        </p:grpSpPr>
        <p:sp>
          <p:nvSpPr>
            <p:cNvPr id="37" name="Freeform: Shape 36">
              <a:extLst>
                <a:ext uri="{FF2B5EF4-FFF2-40B4-BE49-F238E27FC236}">
                  <a16:creationId xmlns:a16="http://schemas.microsoft.com/office/drawing/2014/main" id="{7BC9CCB8-7B4A-4BCE-8434-5186D5310C38}"/>
                </a:ext>
              </a:extLst>
            </p:cNvPr>
            <p:cNvSpPr/>
            <p:nvPr/>
          </p:nvSpPr>
          <p:spPr>
            <a:xfrm flipH="1" flipV="1">
              <a:off x="1071069" y="3273035"/>
              <a:ext cx="1107300" cy="1369427"/>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solidFill>
              <a:srgbClr val="6AA72C"/>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C4B534C-BE84-40DF-89B3-7C454CB3D733}"/>
                </a:ext>
              </a:extLst>
            </p:cNvPr>
            <p:cNvGrpSpPr/>
            <p:nvPr/>
          </p:nvGrpSpPr>
          <p:grpSpPr>
            <a:xfrm>
              <a:off x="1243875" y="3753117"/>
              <a:ext cx="744361" cy="186453"/>
              <a:chOff x="1208852" y="3885647"/>
              <a:chExt cx="640249" cy="160374"/>
            </a:xfrm>
          </p:grpSpPr>
          <p:sp>
            <p:nvSpPr>
              <p:cNvPr id="21" name="Oval 20">
                <a:extLst>
                  <a:ext uri="{FF2B5EF4-FFF2-40B4-BE49-F238E27FC236}">
                    <a16:creationId xmlns:a16="http://schemas.microsoft.com/office/drawing/2014/main" id="{757ADA87-60D7-4509-9A7A-2CEBFA7234D6}"/>
                  </a:ext>
                </a:extLst>
              </p:cNvPr>
              <p:cNvSpPr/>
              <p:nvPr/>
            </p:nvSpPr>
            <p:spPr>
              <a:xfrm>
                <a:off x="1208852" y="3885647"/>
                <a:ext cx="160374" cy="1603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9CC8EF90-B6C5-4F03-BFF2-0FB79F21F2B0}"/>
                  </a:ext>
                </a:extLst>
              </p:cNvPr>
              <p:cNvSpPr/>
              <p:nvPr/>
            </p:nvSpPr>
            <p:spPr>
              <a:xfrm>
                <a:off x="1448790" y="3885647"/>
                <a:ext cx="160374" cy="1603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Oval 38">
                <a:extLst>
                  <a:ext uri="{FF2B5EF4-FFF2-40B4-BE49-F238E27FC236}">
                    <a16:creationId xmlns:a16="http://schemas.microsoft.com/office/drawing/2014/main" id="{B1765047-BDDF-469C-933D-F1E8E88C52B5}"/>
                  </a:ext>
                </a:extLst>
              </p:cNvPr>
              <p:cNvSpPr/>
              <p:nvPr/>
            </p:nvSpPr>
            <p:spPr>
              <a:xfrm>
                <a:off x="1688727" y="3885647"/>
                <a:ext cx="160374" cy="16037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Tree>
    <p:extLst>
      <p:ext uri="{BB962C8B-B14F-4D97-AF65-F5344CB8AC3E}">
        <p14:creationId xmlns:p14="http://schemas.microsoft.com/office/powerpoint/2010/main" val="318719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4.02349E-6 -4.07626E-6 L 0.03676 -4.07626E-6 " pathEditMode="relative" rAng="0" ptsTypes="AA">
                                      <p:cBhvr>
                                        <p:cTn id="9" dur="500" spd="-100000" fill="hold"/>
                                        <p:tgtEl>
                                          <p:spTgt spid="9"/>
                                        </p:tgtEl>
                                        <p:attrNameLst>
                                          <p:attrName>ppt_x</p:attrName>
                                          <p:attrName>ppt_y</p:attrName>
                                        </p:attrNameLst>
                                      </p:cBhvr>
                                      <p:rCtr x="1838" y="0"/>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42" presetClass="path" presetSubtype="0" decel="100000" fill="hold" nodeType="withEffect">
                                  <p:stCondLst>
                                    <p:cond delay="0"/>
                                  </p:stCondLst>
                                  <p:childTnLst>
                                    <p:animMotion origin="layout" path="M -1.21011E-6 2.17885E-7 L -1.21011E-6 0.04358 " pathEditMode="relative" rAng="0" ptsTypes="AA">
                                      <p:cBhvr>
                                        <p:cTn id="17" dur="500" spd="-100000" fill="hold"/>
                                        <p:tgtEl>
                                          <p:spTgt spid="40"/>
                                        </p:tgtEl>
                                        <p:attrNameLst>
                                          <p:attrName>ppt_x</p:attrName>
                                          <p:attrName>ppt_y</p:attrName>
                                        </p:attrNameLst>
                                      </p:cBhvr>
                                      <p:rCtr x="0" y="2179"/>
                                    </p:animMotion>
                                  </p:childTnLst>
                                </p:cTn>
                              </p:par>
                              <p:par>
                                <p:cTn id="18" presetID="10" presetClass="entr" presetSubtype="0" fill="hold"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42" presetClass="path" presetSubtype="0" decel="100000" fill="hold" nodeType="withEffect">
                                  <p:stCondLst>
                                    <p:cond delay="150"/>
                                  </p:stCondLst>
                                  <p:childTnLst>
                                    <p:animMotion origin="layout" path="M -1.21011E-6 2.17885E-7 L -1.21011E-6 0.04358 " pathEditMode="relative" rAng="0" ptsTypes="AA">
                                      <p:cBhvr>
                                        <p:cTn id="22" dur="500" spd="-100000" fill="hold"/>
                                        <p:tgtEl>
                                          <p:spTgt spid="24"/>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C2E2157-154E-4766-9BB0-58A174523DF1}"/>
              </a:ext>
            </a:extLst>
          </p:cNvPr>
          <p:cNvGrpSpPr/>
          <p:nvPr/>
        </p:nvGrpSpPr>
        <p:grpSpPr>
          <a:xfrm>
            <a:off x="936519" y="2806448"/>
            <a:ext cx="1193956" cy="2366064"/>
            <a:chOff x="1025085" y="2046402"/>
            <a:chExt cx="965164" cy="1912667"/>
          </a:xfrm>
        </p:grpSpPr>
        <p:sp>
          <p:nvSpPr>
            <p:cNvPr id="8" name="Freeform 216">
              <a:extLst>
                <a:ext uri="{FF2B5EF4-FFF2-40B4-BE49-F238E27FC236}">
                  <a16:creationId xmlns:a16="http://schemas.microsoft.com/office/drawing/2014/main" id="{14322E7F-55A8-4ECB-AD26-71A1E93B796C}"/>
                </a:ext>
              </a:extLst>
            </p:cNvPr>
            <p:cNvSpPr>
              <a:spLocks/>
            </p:cNvSpPr>
            <p:nvPr/>
          </p:nvSpPr>
          <p:spPr bwMode="auto">
            <a:xfrm>
              <a:off x="1025085" y="3059360"/>
              <a:ext cx="965164" cy="899709"/>
            </a:xfrm>
            <a:custGeom>
              <a:avLst/>
              <a:gdLst>
                <a:gd name="T0" fmla="*/ 346 w 350"/>
                <a:gd name="T1" fmla="*/ 496 h 500"/>
                <a:gd name="T2" fmla="*/ 346 w 350"/>
                <a:gd name="T3" fmla="*/ 492 h 500"/>
                <a:gd name="T4" fmla="*/ 8 w 350"/>
                <a:gd name="T5" fmla="*/ 492 h 500"/>
                <a:gd name="T6" fmla="*/ 8 w 350"/>
                <a:gd name="T7" fmla="*/ 104 h 500"/>
                <a:gd name="T8" fmla="*/ 36 w 350"/>
                <a:gd name="T9" fmla="*/ 36 h 500"/>
                <a:gd name="T10" fmla="*/ 104 w 350"/>
                <a:gd name="T11" fmla="*/ 8 h 500"/>
                <a:gd name="T12" fmla="*/ 245 w 350"/>
                <a:gd name="T13" fmla="*/ 8 h 500"/>
                <a:gd name="T14" fmla="*/ 314 w 350"/>
                <a:gd name="T15" fmla="*/ 36 h 500"/>
                <a:gd name="T16" fmla="*/ 342 w 350"/>
                <a:gd name="T17" fmla="*/ 104 h 500"/>
                <a:gd name="T18" fmla="*/ 342 w 350"/>
                <a:gd name="T19" fmla="*/ 496 h 500"/>
                <a:gd name="T20" fmla="*/ 346 w 350"/>
                <a:gd name="T21" fmla="*/ 496 h 500"/>
                <a:gd name="T22" fmla="*/ 346 w 350"/>
                <a:gd name="T23" fmla="*/ 492 h 500"/>
                <a:gd name="T24" fmla="*/ 346 w 350"/>
                <a:gd name="T25" fmla="*/ 496 h 500"/>
                <a:gd name="T26" fmla="*/ 350 w 350"/>
                <a:gd name="T27" fmla="*/ 496 h 500"/>
                <a:gd name="T28" fmla="*/ 350 w 350"/>
                <a:gd name="T29" fmla="*/ 104 h 500"/>
                <a:gd name="T30" fmla="*/ 245 w 350"/>
                <a:gd name="T31" fmla="*/ 0 h 500"/>
                <a:gd name="T32" fmla="*/ 104 w 350"/>
                <a:gd name="T33" fmla="*/ 0 h 500"/>
                <a:gd name="T34" fmla="*/ 0 w 350"/>
                <a:gd name="T35" fmla="*/ 104 h 500"/>
                <a:gd name="T36" fmla="*/ 0 w 350"/>
                <a:gd name="T37" fmla="*/ 500 h 500"/>
                <a:gd name="T38" fmla="*/ 350 w 350"/>
                <a:gd name="T39" fmla="*/ 500 h 500"/>
                <a:gd name="T40" fmla="*/ 350 w 350"/>
                <a:gd name="T41" fmla="*/ 496 h 500"/>
                <a:gd name="T42" fmla="*/ 346 w 350"/>
                <a:gd name="T43" fmla="*/ 4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500">
                  <a:moveTo>
                    <a:pt x="346" y="496"/>
                  </a:moveTo>
                  <a:cubicBezTo>
                    <a:pt x="346" y="492"/>
                    <a:pt x="346" y="492"/>
                    <a:pt x="346" y="492"/>
                  </a:cubicBezTo>
                  <a:cubicBezTo>
                    <a:pt x="8" y="492"/>
                    <a:pt x="8" y="492"/>
                    <a:pt x="8" y="492"/>
                  </a:cubicBezTo>
                  <a:cubicBezTo>
                    <a:pt x="8" y="104"/>
                    <a:pt x="8" y="104"/>
                    <a:pt x="8" y="104"/>
                  </a:cubicBezTo>
                  <a:cubicBezTo>
                    <a:pt x="8" y="78"/>
                    <a:pt x="18" y="54"/>
                    <a:pt x="36" y="36"/>
                  </a:cubicBezTo>
                  <a:cubicBezTo>
                    <a:pt x="53" y="19"/>
                    <a:pt x="78" y="8"/>
                    <a:pt x="104" y="8"/>
                  </a:cubicBezTo>
                  <a:cubicBezTo>
                    <a:pt x="245" y="8"/>
                    <a:pt x="245" y="8"/>
                    <a:pt x="245" y="8"/>
                  </a:cubicBezTo>
                  <a:cubicBezTo>
                    <a:pt x="272" y="8"/>
                    <a:pt x="296" y="19"/>
                    <a:pt x="314" y="36"/>
                  </a:cubicBezTo>
                  <a:cubicBezTo>
                    <a:pt x="331" y="54"/>
                    <a:pt x="342" y="78"/>
                    <a:pt x="342" y="104"/>
                  </a:cubicBezTo>
                  <a:cubicBezTo>
                    <a:pt x="342" y="496"/>
                    <a:pt x="342" y="496"/>
                    <a:pt x="342" y="496"/>
                  </a:cubicBezTo>
                  <a:cubicBezTo>
                    <a:pt x="346" y="496"/>
                    <a:pt x="346" y="496"/>
                    <a:pt x="346" y="496"/>
                  </a:cubicBezTo>
                  <a:cubicBezTo>
                    <a:pt x="346" y="492"/>
                    <a:pt x="346" y="492"/>
                    <a:pt x="346" y="492"/>
                  </a:cubicBezTo>
                  <a:cubicBezTo>
                    <a:pt x="346" y="496"/>
                    <a:pt x="346" y="496"/>
                    <a:pt x="346" y="496"/>
                  </a:cubicBezTo>
                  <a:cubicBezTo>
                    <a:pt x="350" y="496"/>
                    <a:pt x="350" y="496"/>
                    <a:pt x="350" y="496"/>
                  </a:cubicBezTo>
                  <a:cubicBezTo>
                    <a:pt x="350" y="104"/>
                    <a:pt x="350" y="104"/>
                    <a:pt x="350" y="104"/>
                  </a:cubicBezTo>
                  <a:cubicBezTo>
                    <a:pt x="350" y="47"/>
                    <a:pt x="303" y="0"/>
                    <a:pt x="245" y="0"/>
                  </a:cubicBezTo>
                  <a:cubicBezTo>
                    <a:pt x="104" y="0"/>
                    <a:pt x="104" y="0"/>
                    <a:pt x="104" y="0"/>
                  </a:cubicBezTo>
                  <a:cubicBezTo>
                    <a:pt x="46" y="0"/>
                    <a:pt x="0" y="47"/>
                    <a:pt x="0" y="104"/>
                  </a:cubicBezTo>
                  <a:cubicBezTo>
                    <a:pt x="0" y="500"/>
                    <a:pt x="0" y="500"/>
                    <a:pt x="0" y="500"/>
                  </a:cubicBezTo>
                  <a:cubicBezTo>
                    <a:pt x="350" y="500"/>
                    <a:pt x="350" y="500"/>
                    <a:pt x="350" y="500"/>
                  </a:cubicBezTo>
                  <a:cubicBezTo>
                    <a:pt x="350" y="496"/>
                    <a:pt x="350" y="496"/>
                    <a:pt x="350" y="496"/>
                  </a:cubicBezTo>
                  <a:cubicBezTo>
                    <a:pt x="346" y="496"/>
                    <a:pt x="346" y="496"/>
                    <a:pt x="346" y="4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17">
              <a:extLst>
                <a:ext uri="{FF2B5EF4-FFF2-40B4-BE49-F238E27FC236}">
                  <a16:creationId xmlns:a16="http://schemas.microsoft.com/office/drawing/2014/main" id="{A5791C92-B221-4166-9A5F-070F9FD43E6F}"/>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solidFill>
              <a:srgbClr val="999A98"/>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11" name="Freeform 218">
              <a:extLst>
                <a:ext uri="{FF2B5EF4-FFF2-40B4-BE49-F238E27FC236}">
                  <a16:creationId xmlns:a16="http://schemas.microsoft.com/office/drawing/2014/main" id="{C369A2DB-4F37-4D52-ADC0-2FB9129A68C3}"/>
                </a:ext>
              </a:extLst>
            </p:cNvPr>
            <p:cNvSpPr>
              <a:spLocks/>
            </p:cNvSpPr>
            <p:nvPr/>
          </p:nvSpPr>
          <p:spPr bwMode="auto">
            <a:xfrm>
              <a:off x="1720747" y="2619924"/>
              <a:ext cx="146036" cy="146036"/>
            </a:xfrm>
            <a:custGeom>
              <a:avLst/>
              <a:gdLst>
                <a:gd name="T0" fmla="*/ 0 w 53"/>
                <a:gd name="T1" fmla="*/ 26 h 53"/>
                <a:gd name="T2" fmla="*/ 27 w 53"/>
                <a:gd name="T3" fmla="*/ 0 h 53"/>
                <a:gd name="T4" fmla="*/ 53 w 53"/>
                <a:gd name="T5" fmla="*/ 26 h 53"/>
                <a:gd name="T6" fmla="*/ 27 w 53"/>
                <a:gd name="T7" fmla="*/ 53 h 53"/>
                <a:gd name="T8" fmla="*/ 14 w 53"/>
                <a:gd name="T9" fmla="*/ 49 h 53"/>
              </a:gdLst>
              <a:ahLst/>
              <a:cxnLst>
                <a:cxn ang="0">
                  <a:pos x="T0" y="T1"/>
                </a:cxn>
                <a:cxn ang="0">
                  <a:pos x="T2" y="T3"/>
                </a:cxn>
                <a:cxn ang="0">
                  <a:pos x="T4" y="T5"/>
                </a:cxn>
                <a:cxn ang="0">
                  <a:pos x="T6" y="T7"/>
                </a:cxn>
                <a:cxn ang="0">
                  <a:pos x="T8" y="T9"/>
                </a:cxn>
              </a:cxnLst>
              <a:rect l="0" t="0" r="r" b="b"/>
              <a:pathLst>
                <a:path w="53" h="53">
                  <a:moveTo>
                    <a:pt x="0" y="26"/>
                  </a:moveTo>
                  <a:cubicBezTo>
                    <a:pt x="0" y="12"/>
                    <a:pt x="12" y="0"/>
                    <a:pt x="27" y="0"/>
                  </a:cubicBezTo>
                  <a:cubicBezTo>
                    <a:pt x="41" y="0"/>
                    <a:pt x="53" y="12"/>
                    <a:pt x="53" y="26"/>
                  </a:cubicBezTo>
                  <a:cubicBezTo>
                    <a:pt x="53" y="41"/>
                    <a:pt x="41" y="53"/>
                    <a:pt x="27" y="53"/>
                  </a:cubicBezTo>
                  <a:cubicBezTo>
                    <a:pt x="22" y="53"/>
                    <a:pt x="18" y="52"/>
                    <a:pt x="14" y="49"/>
                  </a:cubicBezTo>
                </a:path>
              </a:pathLst>
            </a:custGeom>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221">
              <a:extLst>
                <a:ext uri="{FF2B5EF4-FFF2-40B4-BE49-F238E27FC236}">
                  <a16:creationId xmlns:a16="http://schemas.microsoft.com/office/drawing/2014/main" id="{227C2FBF-C742-4D0F-97F5-A73F24786CB3}"/>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solidFill>
              <a:srgbClr val="6AA72C"/>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useBgFill="1">
          <p:nvSpPr>
            <p:cNvPr id="13" name="Freeform 222">
              <a:extLst>
                <a:ext uri="{FF2B5EF4-FFF2-40B4-BE49-F238E27FC236}">
                  <a16:creationId xmlns:a16="http://schemas.microsoft.com/office/drawing/2014/main" id="{5DE05F22-48B8-4283-8B78-8EC59D78FA12}"/>
                </a:ext>
              </a:extLst>
            </p:cNvPr>
            <p:cNvSpPr>
              <a:spLocks/>
            </p:cNvSpPr>
            <p:nvPr/>
          </p:nvSpPr>
          <p:spPr bwMode="auto">
            <a:xfrm>
              <a:off x="1139258" y="2619924"/>
              <a:ext cx="146036" cy="146036"/>
            </a:xfrm>
            <a:custGeom>
              <a:avLst/>
              <a:gdLst>
                <a:gd name="T0" fmla="*/ 53 w 53"/>
                <a:gd name="T1" fmla="*/ 26 h 53"/>
                <a:gd name="T2" fmla="*/ 27 w 53"/>
                <a:gd name="T3" fmla="*/ 0 h 53"/>
                <a:gd name="T4" fmla="*/ 0 w 53"/>
                <a:gd name="T5" fmla="*/ 26 h 53"/>
                <a:gd name="T6" fmla="*/ 27 w 53"/>
                <a:gd name="T7" fmla="*/ 53 h 53"/>
                <a:gd name="T8" fmla="*/ 40 w 53"/>
                <a:gd name="T9" fmla="*/ 49 h 53"/>
              </a:gdLst>
              <a:ahLst/>
              <a:cxnLst>
                <a:cxn ang="0">
                  <a:pos x="T0" y="T1"/>
                </a:cxn>
                <a:cxn ang="0">
                  <a:pos x="T2" y="T3"/>
                </a:cxn>
                <a:cxn ang="0">
                  <a:pos x="T4" y="T5"/>
                </a:cxn>
                <a:cxn ang="0">
                  <a:pos x="T6" y="T7"/>
                </a:cxn>
                <a:cxn ang="0">
                  <a:pos x="T8" y="T9"/>
                </a:cxn>
              </a:cxnLst>
              <a:rect l="0" t="0" r="r" b="b"/>
              <a:pathLst>
                <a:path w="53" h="53">
                  <a:moveTo>
                    <a:pt x="53" y="26"/>
                  </a:moveTo>
                  <a:cubicBezTo>
                    <a:pt x="53" y="12"/>
                    <a:pt x="42" y="0"/>
                    <a:pt x="27" y="0"/>
                  </a:cubicBezTo>
                  <a:cubicBezTo>
                    <a:pt x="12" y="0"/>
                    <a:pt x="0" y="12"/>
                    <a:pt x="0" y="26"/>
                  </a:cubicBezTo>
                  <a:cubicBezTo>
                    <a:pt x="0" y="41"/>
                    <a:pt x="12" y="53"/>
                    <a:pt x="27" y="53"/>
                  </a:cubicBezTo>
                  <a:cubicBezTo>
                    <a:pt x="32" y="53"/>
                    <a:pt x="36" y="52"/>
                    <a:pt x="40" y="49"/>
                  </a:cubicBezTo>
                </a:path>
              </a:pathLst>
            </a:custGeom>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226">
              <a:extLst>
                <a:ext uri="{FF2B5EF4-FFF2-40B4-BE49-F238E27FC236}">
                  <a16:creationId xmlns:a16="http://schemas.microsoft.com/office/drawing/2014/main" id="{35F9B5BE-B094-4FFB-9ADE-DF6DDF500148}"/>
                </a:ext>
              </a:extLst>
            </p:cNvPr>
            <p:cNvSpPr>
              <a:spLocks/>
            </p:cNvSpPr>
            <p:nvPr/>
          </p:nvSpPr>
          <p:spPr bwMode="auto">
            <a:xfrm>
              <a:off x="1364950" y="2982359"/>
              <a:ext cx="274813" cy="107535"/>
            </a:xfrm>
            <a:custGeom>
              <a:avLst/>
              <a:gdLst>
                <a:gd name="T0" fmla="*/ 100 w 100"/>
                <a:gd name="T1" fmla="*/ 0 h 39"/>
                <a:gd name="T2" fmla="*/ 100 w 100"/>
                <a:gd name="T3" fmla="*/ 30 h 39"/>
                <a:gd name="T4" fmla="*/ 59 w 100"/>
                <a:gd name="T5" fmla="*/ 39 h 39"/>
                <a:gd name="T6" fmla="*/ 42 w 100"/>
                <a:gd name="T7" fmla="*/ 39 h 39"/>
                <a:gd name="T8" fmla="*/ 0 w 100"/>
                <a:gd name="T9" fmla="*/ 30 h 39"/>
                <a:gd name="T10" fmla="*/ 0 w 100"/>
                <a:gd name="T11" fmla="*/ 0 h 39"/>
                <a:gd name="T12" fmla="*/ 100 w 10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0" h="39">
                  <a:moveTo>
                    <a:pt x="100" y="0"/>
                  </a:moveTo>
                  <a:cubicBezTo>
                    <a:pt x="100" y="30"/>
                    <a:pt x="100" y="30"/>
                    <a:pt x="100" y="30"/>
                  </a:cubicBezTo>
                  <a:cubicBezTo>
                    <a:pt x="88" y="35"/>
                    <a:pt x="74" y="39"/>
                    <a:pt x="59" y="39"/>
                  </a:cubicBezTo>
                  <a:cubicBezTo>
                    <a:pt x="42" y="39"/>
                    <a:pt x="42" y="39"/>
                    <a:pt x="42" y="39"/>
                  </a:cubicBezTo>
                  <a:cubicBezTo>
                    <a:pt x="27" y="39"/>
                    <a:pt x="13" y="35"/>
                    <a:pt x="0" y="30"/>
                  </a:cubicBezTo>
                  <a:cubicBezTo>
                    <a:pt x="0" y="0"/>
                    <a:pt x="0" y="0"/>
                    <a:pt x="0" y="0"/>
                  </a:cubicBezTo>
                  <a:lnTo>
                    <a:pt x="100" y="0"/>
                  </a:lnTo>
                  <a:close/>
                </a:path>
              </a:pathLst>
            </a:custGeom>
            <a:solidFill>
              <a:srgbClr val="E84B45"/>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27">
              <a:extLst>
                <a:ext uri="{FF2B5EF4-FFF2-40B4-BE49-F238E27FC236}">
                  <a16:creationId xmlns:a16="http://schemas.microsoft.com/office/drawing/2014/main" id="{D5672F4D-E296-4DEB-8D3F-1469BFC97D48}"/>
                </a:ext>
              </a:extLst>
            </p:cNvPr>
            <p:cNvSpPr>
              <a:spLocks/>
            </p:cNvSpPr>
            <p:nvPr/>
          </p:nvSpPr>
          <p:spPr bwMode="auto">
            <a:xfrm>
              <a:off x="1364950" y="2972403"/>
              <a:ext cx="274813" cy="227020"/>
            </a:xfrm>
            <a:custGeom>
              <a:avLst/>
              <a:gdLst>
                <a:gd name="T0" fmla="*/ 57 w 100"/>
                <a:gd name="T1" fmla="*/ 82 h 82"/>
                <a:gd name="T2" fmla="*/ 44 w 100"/>
                <a:gd name="T3" fmla="*/ 82 h 82"/>
                <a:gd name="T4" fmla="*/ 0 w 100"/>
                <a:gd name="T5" fmla="*/ 39 h 82"/>
                <a:gd name="T6" fmla="*/ 0 w 100"/>
                <a:gd name="T7" fmla="*/ 0 h 82"/>
                <a:gd name="T8" fmla="*/ 100 w 100"/>
                <a:gd name="T9" fmla="*/ 0 h 82"/>
                <a:gd name="T10" fmla="*/ 100 w 100"/>
                <a:gd name="T11" fmla="*/ 39 h 82"/>
                <a:gd name="T12" fmla="*/ 57 w 10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0" h="82">
                  <a:moveTo>
                    <a:pt x="57" y="82"/>
                  </a:moveTo>
                  <a:cubicBezTo>
                    <a:pt x="44" y="82"/>
                    <a:pt x="44" y="82"/>
                    <a:pt x="44" y="82"/>
                  </a:cubicBezTo>
                  <a:cubicBezTo>
                    <a:pt x="20" y="82"/>
                    <a:pt x="0" y="63"/>
                    <a:pt x="0" y="39"/>
                  </a:cubicBezTo>
                  <a:cubicBezTo>
                    <a:pt x="0" y="0"/>
                    <a:pt x="0" y="0"/>
                    <a:pt x="0" y="0"/>
                  </a:cubicBezTo>
                  <a:cubicBezTo>
                    <a:pt x="100" y="0"/>
                    <a:pt x="100" y="0"/>
                    <a:pt x="100" y="0"/>
                  </a:cubicBezTo>
                  <a:cubicBezTo>
                    <a:pt x="100" y="39"/>
                    <a:pt x="100" y="39"/>
                    <a:pt x="100" y="39"/>
                  </a:cubicBezTo>
                  <a:cubicBezTo>
                    <a:pt x="100" y="63"/>
                    <a:pt x="81" y="82"/>
                    <a:pt x="57" y="82"/>
                  </a:cubicBezTo>
                  <a:close/>
                </a:path>
              </a:pathLst>
            </a:custGeom>
            <a:solidFill>
              <a:srgbClr val="6AA72C"/>
            </a:solidFill>
            <a:ln w="1905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useBgFill="1">
          <p:nvSpPr>
            <p:cNvPr id="16" name="Freeform 228">
              <a:extLst>
                <a:ext uri="{FF2B5EF4-FFF2-40B4-BE49-F238E27FC236}">
                  <a16:creationId xmlns:a16="http://schemas.microsoft.com/office/drawing/2014/main" id="{0AC64F53-F504-4051-86C1-A02A2A366CE8}"/>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ln w="190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229">
              <a:extLst>
                <a:ext uri="{FF2B5EF4-FFF2-40B4-BE49-F238E27FC236}">
                  <a16:creationId xmlns:a16="http://schemas.microsoft.com/office/drawing/2014/main" id="{78200A6C-3E81-4B4F-BA0E-F17F7303EDC6}"/>
                </a:ext>
              </a:extLst>
            </p:cNvPr>
            <p:cNvSpPr>
              <a:spLocks/>
            </p:cNvSpPr>
            <p:nvPr/>
          </p:nvSpPr>
          <p:spPr bwMode="auto">
            <a:xfrm>
              <a:off x="1213603" y="2380957"/>
              <a:ext cx="581489" cy="647869"/>
            </a:xfrm>
            <a:custGeom>
              <a:avLst/>
              <a:gdLst>
                <a:gd name="T0" fmla="*/ 109 w 211"/>
                <a:gd name="T1" fmla="*/ 234 h 234"/>
                <a:gd name="T2" fmla="*/ 101 w 211"/>
                <a:gd name="T3" fmla="*/ 234 h 234"/>
                <a:gd name="T4" fmla="*/ 0 w 211"/>
                <a:gd name="T5" fmla="*/ 132 h 234"/>
                <a:gd name="T6" fmla="*/ 0 w 211"/>
                <a:gd name="T7" fmla="*/ 58 h 234"/>
                <a:gd name="T8" fmla="*/ 58 w 211"/>
                <a:gd name="T9" fmla="*/ 0 h 234"/>
                <a:gd name="T10" fmla="*/ 158 w 211"/>
                <a:gd name="T11" fmla="*/ 0 h 234"/>
                <a:gd name="T12" fmla="*/ 211 w 211"/>
                <a:gd name="T13" fmla="*/ 53 h 234"/>
                <a:gd name="T14" fmla="*/ 211 w 211"/>
                <a:gd name="T15" fmla="*/ 132 h 234"/>
                <a:gd name="T16" fmla="*/ 109 w 211"/>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34">
                  <a:moveTo>
                    <a:pt x="109" y="234"/>
                  </a:moveTo>
                  <a:cubicBezTo>
                    <a:pt x="101" y="234"/>
                    <a:pt x="101" y="234"/>
                    <a:pt x="101" y="234"/>
                  </a:cubicBezTo>
                  <a:cubicBezTo>
                    <a:pt x="45" y="234"/>
                    <a:pt x="0" y="188"/>
                    <a:pt x="0" y="132"/>
                  </a:cubicBezTo>
                  <a:cubicBezTo>
                    <a:pt x="0" y="58"/>
                    <a:pt x="0" y="58"/>
                    <a:pt x="0" y="58"/>
                  </a:cubicBezTo>
                  <a:cubicBezTo>
                    <a:pt x="0" y="26"/>
                    <a:pt x="26" y="0"/>
                    <a:pt x="58" y="0"/>
                  </a:cubicBezTo>
                  <a:cubicBezTo>
                    <a:pt x="158" y="0"/>
                    <a:pt x="158" y="0"/>
                    <a:pt x="158" y="0"/>
                  </a:cubicBezTo>
                  <a:cubicBezTo>
                    <a:pt x="187" y="0"/>
                    <a:pt x="211" y="23"/>
                    <a:pt x="211" y="53"/>
                  </a:cubicBezTo>
                  <a:cubicBezTo>
                    <a:pt x="211" y="132"/>
                    <a:pt x="211" y="132"/>
                    <a:pt x="211" y="132"/>
                  </a:cubicBezTo>
                  <a:cubicBezTo>
                    <a:pt x="211" y="188"/>
                    <a:pt x="165" y="234"/>
                    <a:pt x="109" y="23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231">
              <a:extLst>
                <a:ext uri="{FF2B5EF4-FFF2-40B4-BE49-F238E27FC236}">
                  <a16:creationId xmlns:a16="http://schemas.microsoft.com/office/drawing/2014/main" id="{D59D0FBC-DF60-49AF-A105-C496CA5AA5BB}"/>
                </a:ext>
              </a:extLst>
            </p:cNvPr>
            <p:cNvSpPr>
              <a:spLocks/>
            </p:cNvSpPr>
            <p:nvPr/>
          </p:nvSpPr>
          <p:spPr bwMode="auto">
            <a:xfrm flipH="1">
              <a:off x="1463018" y="2631687"/>
              <a:ext cx="45139" cy="144708"/>
            </a:xfrm>
            <a:custGeom>
              <a:avLst/>
              <a:gdLst>
                <a:gd name="T0" fmla="*/ 16 w 16"/>
                <a:gd name="T1" fmla="*/ 52 h 52"/>
                <a:gd name="T2" fmla="*/ 0 w 16"/>
                <a:gd name="T3" fmla="*/ 36 h 52"/>
                <a:gd name="T4" fmla="*/ 0 w 16"/>
                <a:gd name="T5" fmla="*/ 0 h 52"/>
              </a:gdLst>
              <a:ahLst/>
              <a:cxnLst>
                <a:cxn ang="0">
                  <a:pos x="T0" y="T1"/>
                </a:cxn>
                <a:cxn ang="0">
                  <a:pos x="T2" y="T3"/>
                </a:cxn>
                <a:cxn ang="0">
                  <a:pos x="T4" y="T5"/>
                </a:cxn>
              </a:cxnLst>
              <a:rect l="0" t="0" r="r" b="b"/>
              <a:pathLst>
                <a:path w="16" h="52">
                  <a:moveTo>
                    <a:pt x="16" y="52"/>
                  </a:moveTo>
                  <a:cubicBezTo>
                    <a:pt x="8" y="52"/>
                    <a:pt x="0" y="45"/>
                    <a:pt x="0" y="3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32">
              <a:extLst>
                <a:ext uri="{FF2B5EF4-FFF2-40B4-BE49-F238E27FC236}">
                  <a16:creationId xmlns:a16="http://schemas.microsoft.com/office/drawing/2014/main" id="{9C82D4D9-CB70-492C-BEF5-37F4F31B7425}"/>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3">
              <a:extLst>
                <a:ext uri="{FF2B5EF4-FFF2-40B4-BE49-F238E27FC236}">
                  <a16:creationId xmlns:a16="http://schemas.microsoft.com/office/drawing/2014/main" id="{07B84B8B-ECDD-4CC1-8A5B-DAAC72DC2F8A}"/>
                </a:ext>
              </a:extLst>
            </p:cNvPr>
            <p:cNvSpPr>
              <a:spLocks/>
            </p:cNvSpPr>
            <p:nvPr/>
          </p:nvSpPr>
          <p:spPr bwMode="auto">
            <a:xfrm>
              <a:off x="1572055" y="2549563"/>
              <a:ext cx="151346" cy="19915"/>
            </a:xfrm>
            <a:custGeom>
              <a:avLst/>
              <a:gdLst>
                <a:gd name="T0" fmla="*/ 51 w 55"/>
                <a:gd name="T1" fmla="*/ 7 h 7"/>
                <a:gd name="T2" fmla="*/ 3 w 55"/>
                <a:gd name="T3" fmla="*/ 7 h 7"/>
                <a:gd name="T4" fmla="*/ 0 w 55"/>
                <a:gd name="T5" fmla="*/ 3 h 7"/>
                <a:gd name="T6" fmla="*/ 0 w 55"/>
                <a:gd name="T7" fmla="*/ 3 h 7"/>
                <a:gd name="T8" fmla="*/ 3 w 55"/>
                <a:gd name="T9" fmla="*/ 0 h 7"/>
                <a:gd name="T10" fmla="*/ 51 w 55"/>
                <a:gd name="T11" fmla="*/ 0 h 7"/>
                <a:gd name="T12" fmla="*/ 55 w 55"/>
                <a:gd name="T13" fmla="*/ 3 h 7"/>
                <a:gd name="T14" fmla="*/ 55 w 55"/>
                <a:gd name="T15" fmla="*/ 3 h 7"/>
                <a:gd name="T16" fmla="*/ 51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1" y="7"/>
                  </a:moveTo>
                  <a:cubicBezTo>
                    <a:pt x="3" y="7"/>
                    <a:pt x="3" y="7"/>
                    <a:pt x="3" y="7"/>
                  </a:cubicBezTo>
                  <a:cubicBezTo>
                    <a:pt x="1" y="7"/>
                    <a:pt x="0" y="5"/>
                    <a:pt x="0" y="3"/>
                  </a:cubicBezTo>
                  <a:cubicBezTo>
                    <a:pt x="0" y="3"/>
                    <a:pt x="0" y="3"/>
                    <a:pt x="0" y="3"/>
                  </a:cubicBezTo>
                  <a:cubicBezTo>
                    <a:pt x="0" y="1"/>
                    <a:pt x="1" y="0"/>
                    <a:pt x="3" y="0"/>
                  </a:cubicBezTo>
                  <a:cubicBezTo>
                    <a:pt x="51" y="0"/>
                    <a:pt x="51" y="0"/>
                    <a:pt x="51" y="0"/>
                  </a:cubicBezTo>
                  <a:cubicBezTo>
                    <a:pt x="53" y="0"/>
                    <a:pt x="55" y="1"/>
                    <a:pt x="55" y="3"/>
                  </a:cubicBezTo>
                  <a:cubicBezTo>
                    <a:pt x="55" y="3"/>
                    <a:pt x="55" y="3"/>
                    <a:pt x="55" y="3"/>
                  </a:cubicBezTo>
                  <a:cubicBezTo>
                    <a:pt x="55" y="5"/>
                    <a:pt x="53" y="7"/>
                    <a:pt x="51" y="7"/>
                  </a:cubicBezTo>
                  <a:close/>
                </a:path>
              </a:pathLst>
            </a:custGeom>
            <a:solidFill>
              <a:schemeClr val="tx1"/>
            </a:solidFill>
            <a:ln w="63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35">
              <a:extLst>
                <a:ext uri="{FF2B5EF4-FFF2-40B4-BE49-F238E27FC236}">
                  <a16:creationId xmlns:a16="http://schemas.microsoft.com/office/drawing/2014/main" id="{FDA9C481-FB7B-4888-A09D-332DCF072E47}"/>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rgbClr val="FFD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6">
              <a:extLst>
                <a:ext uri="{FF2B5EF4-FFF2-40B4-BE49-F238E27FC236}">
                  <a16:creationId xmlns:a16="http://schemas.microsoft.com/office/drawing/2014/main" id="{AB3C71FC-4CFB-4A92-B943-8E47FE7FBD0D}"/>
                </a:ext>
              </a:extLst>
            </p:cNvPr>
            <p:cNvSpPr>
              <a:spLocks/>
            </p:cNvSpPr>
            <p:nvPr/>
          </p:nvSpPr>
          <p:spPr bwMode="auto">
            <a:xfrm>
              <a:off x="1290603" y="2549563"/>
              <a:ext cx="151346" cy="19915"/>
            </a:xfrm>
            <a:custGeom>
              <a:avLst/>
              <a:gdLst>
                <a:gd name="T0" fmla="*/ 52 w 55"/>
                <a:gd name="T1" fmla="*/ 7 h 7"/>
                <a:gd name="T2" fmla="*/ 3 w 55"/>
                <a:gd name="T3" fmla="*/ 7 h 7"/>
                <a:gd name="T4" fmla="*/ 0 w 55"/>
                <a:gd name="T5" fmla="*/ 3 h 7"/>
                <a:gd name="T6" fmla="*/ 0 w 55"/>
                <a:gd name="T7" fmla="*/ 3 h 7"/>
                <a:gd name="T8" fmla="*/ 3 w 55"/>
                <a:gd name="T9" fmla="*/ 0 h 7"/>
                <a:gd name="T10" fmla="*/ 52 w 55"/>
                <a:gd name="T11" fmla="*/ 0 h 7"/>
                <a:gd name="T12" fmla="*/ 55 w 55"/>
                <a:gd name="T13" fmla="*/ 3 h 7"/>
                <a:gd name="T14" fmla="*/ 55 w 55"/>
                <a:gd name="T15" fmla="*/ 3 h 7"/>
                <a:gd name="T16" fmla="*/ 52 w 5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
                  <a:moveTo>
                    <a:pt x="52" y="7"/>
                  </a:moveTo>
                  <a:cubicBezTo>
                    <a:pt x="3" y="7"/>
                    <a:pt x="3" y="7"/>
                    <a:pt x="3" y="7"/>
                  </a:cubicBezTo>
                  <a:cubicBezTo>
                    <a:pt x="2" y="7"/>
                    <a:pt x="0" y="5"/>
                    <a:pt x="0" y="3"/>
                  </a:cubicBezTo>
                  <a:cubicBezTo>
                    <a:pt x="0" y="3"/>
                    <a:pt x="0" y="3"/>
                    <a:pt x="0" y="3"/>
                  </a:cubicBezTo>
                  <a:cubicBezTo>
                    <a:pt x="0" y="1"/>
                    <a:pt x="2" y="0"/>
                    <a:pt x="3" y="0"/>
                  </a:cubicBezTo>
                  <a:cubicBezTo>
                    <a:pt x="52" y="0"/>
                    <a:pt x="52" y="0"/>
                    <a:pt x="52" y="0"/>
                  </a:cubicBezTo>
                  <a:cubicBezTo>
                    <a:pt x="54" y="0"/>
                    <a:pt x="55" y="1"/>
                    <a:pt x="55" y="3"/>
                  </a:cubicBezTo>
                  <a:cubicBezTo>
                    <a:pt x="55" y="3"/>
                    <a:pt x="55" y="3"/>
                    <a:pt x="55" y="3"/>
                  </a:cubicBezTo>
                  <a:cubicBezTo>
                    <a:pt x="55" y="5"/>
                    <a:pt x="54" y="7"/>
                    <a:pt x="52" y="7"/>
                  </a:cubicBezTo>
                  <a:close/>
                </a:path>
              </a:pathLst>
            </a:custGeom>
            <a:solidFill>
              <a:schemeClr val="tx1"/>
            </a:solidFill>
            <a:ln w="63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 name="Freeform 237">
              <a:extLst>
                <a:ext uri="{FF2B5EF4-FFF2-40B4-BE49-F238E27FC236}">
                  <a16:creationId xmlns:a16="http://schemas.microsoft.com/office/drawing/2014/main" id="{C9AA4B21-B017-47DF-B945-028AB3393C4D}"/>
                </a:ext>
              </a:extLst>
            </p:cNvPr>
            <p:cNvSpPr>
              <a:spLocks/>
            </p:cNvSpPr>
            <p:nvPr/>
          </p:nvSpPr>
          <p:spPr bwMode="auto">
            <a:xfrm>
              <a:off x="1436640" y="2840306"/>
              <a:ext cx="135415" cy="80984"/>
            </a:xfrm>
            <a:custGeom>
              <a:avLst/>
              <a:gdLst>
                <a:gd name="T0" fmla="*/ 25 w 49"/>
                <a:gd name="T1" fmla="*/ 29 h 29"/>
                <a:gd name="T2" fmla="*/ 23 w 49"/>
                <a:gd name="T3" fmla="*/ 29 h 29"/>
                <a:gd name="T4" fmla="*/ 0 w 49"/>
                <a:gd name="T5" fmla="*/ 5 h 29"/>
                <a:gd name="T6" fmla="*/ 0 w 49"/>
                <a:gd name="T7" fmla="*/ 0 h 29"/>
                <a:gd name="T8" fmla="*/ 49 w 49"/>
                <a:gd name="T9" fmla="*/ 0 h 29"/>
                <a:gd name="T10" fmla="*/ 49 w 49"/>
                <a:gd name="T11" fmla="*/ 5 h 29"/>
                <a:gd name="T12" fmla="*/ 25 w 4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49" h="29">
                  <a:moveTo>
                    <a:pt x="25" y="29"/>
                  </a:moveTo>
                  <a:cubicBezTo>
                    <a:pt x="23" y="29"/>
                    <a:pt x="23" y="29"/>
                    <a:pt x="23" y="29"/>
                  </a:cubicBezTo>
                  <a:cubicBezTo>
                    <a:pt x="10" y="29"/>
                    <a:pt x="0" y="19"/>
                    <a:pt x="0" y="5"/>
                  </a:cubicBezTo>
                  <a:cubicBezTo>
                    <a:pt x="0" y="0"/>
                    <a:pt x="0" y="0"/>
                    <a:pt x="0" y="0"/>
                  </a:cubicBezTo>
                  <a:cubicBezTo>
                    <a:pt x="49" y="0"/>
                    <a:pt x="49" y="0"/>
                    <a:pt x="49" y="0"/>
                  </a:cubicBezTo>
                  <a:cubicBezTo>
                    <a:pt x="49" y="5"/>
                    <a:pt x="49" y="5"/>
                    <a:pt x="49" y="5"/>
                  </a:cubicBezTo>
                  <a:cubicBezTo>
                    <a:pt x="49" y="19"/>
                    <a:pt x="38" y="29"/>
                    <a:pt x="25" y="29"/>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240">
              <a:extLst>
                <a:ext uri="{FF2B5EF4-FFF2-40B4-BE49-F238E27FC236}">
                  <a16:creationId xmlns:a16="http://schemas.microsoft.com/office/drawing/2014/main" id="{FA73B230-7940-41B3-852E-745C382DF43A}"/>
                </a:ext>
              </a:extLst>
            </p:cNvPr>
            <p:cNvSpPr>
              <a:spLocks noChangeArrowheads="1"/>
            </p:cNvSpPr>
            <p:nvPr/>
          </p:nvSpPr>
          <p:spPr bwMode="auto">
            <a:xfrm>
              <a:off x="1331761" y="2602666"/>
              <a:ext cx="74346" cy="71691"/>
            </a:xfrm>
            <a:prstGeom prst="ellipse">
              <a:avLst/>
            </a:prstGeom>
            <a:noFill/>
            <a:ln w="952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241">
              <a:extLst>
                <a:ext uri="{FF2B5EF4-FFF2-40B4-BE49-F238E27FC236}">
                  <a16:creationId xmlns:a16="http://schemas.microsoft.com/office/drawing/2014/main" id="{3C7A76CB-0804-437B-AEB7-2FB9660BBDF1}"/>
                </a:ext>
              </a:extLst>
            </p:cNvPr>
            <p:cNvSpPr>
              <a:spLocks noChangeArrowheads="1"/>
            </p:cNvSpPr>
            <p:nvPr/>
          </p:nvSpPr>
          <p:spPr bwMode="auto">
            <a:xfrm>
              <a:off x="1610556" y="2602666"/>
              <a:ext cx="74346" cy="71691"/>
            </a:xfrm>
            <a:prstGeom prst="ellipse">
              <a:avLst/>
            </a:prstGeom>
            <a:no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6" name="Oval 242">
              <a:extLst>
                <a:ext uri="{FF2B5EF4-FFF2-40B4-BE49-F238E27FC236}">
                  <a16:creationId xmlns:a16="http://schemas.microsoft.com/office/drawing/2014/main" id="{94209F0F-89E4-4375-8E5F-798CC90AD7EC}"/>
                </a:ext>
              </a:extLst>
            </p:cNvPr>
            <p:cNvSpPr>
              <a:spLocks noChangeArrowheads="1"/>
            </p:cNvSpPr>
            <p:nvPr/>
          </p:nvSpPr>
          <p:spPr bwMode="auto">
            <a:xfrm>
              <a:off x="1610556" y="2602666"/>
              <a:ext cx="74346" cy="71691"/>
            </a:xfrm>
            <a:prstGeom prst="ellipse">
              <a:avLst/>
            </a:pr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Oval 243">
              <a:extLst>
                <a:ext uri="{FF2B5EF4-FFF2-40B4-BE49-F238E27FC236}">
                  <a16:creationId xmlns:a16="http://schemas.microsoft.com/office/drawing/2014/main" id="{D46948B1-AE02-4834-B716-89E2FACB386F}"/>
                </a:ext>
              </a:extLst>
            </p:cNvPr>
            <p:cNvSpPr>
              <a:spLocks noChangeArrowheads="1"/>
            </p:cNvSpPr>
            <p:nvPr/>
          </p:nvSpPr>
          <p:spPr bwMode="auto">
            <a:xfrm>
              <a:off x="1356985" y="2638511"/>
              <a:ext cx="26553"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244">
              <a:extLst>
                <a:ext uri="{FF2B5EF4-FFF2-40B4-BE49-F238E27FC236}">
                  <a16:creationId xmlns:a16="http://schemas.microsoft.com/office/drawing/2014/main" id="{20221246-0C36-4241-A0DA-75F98EB76333}"/>
                </a:ext>
              </a:extLst>
            </p:cNvPr>
            <p:cNvSpPr>
              <a:spLocks noChangeArrowheads="1"/>
            </p:cNvSpPr>
            <p:nvPr/>
          </p:nvSpPr>
          <p:spPr bwMode="auto">
            <a:xfrm>
              <a:off x="1631797" y="2638511"/>
              <a:ext cx="30535" cy="3053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62">
              <a:extLst>
                <a:ext uri="{FF2B5EF4-FFF2-40B4-BE49-F238E27FC236}">
                  <a16:creationId xmlns:a16="http://schemas.microsoft.com/office/drawing/2014/main" id="{7BF02321-E7DD-48B5-AEB2-FC6DE89F2934}"/>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263">
              <a:extLst>
                <a:ext uri="{FF2B5EF4-FFF2-40B4-BE49-F238E27FC236}">
                  <a16:creationId xmlns:a16="http://schemas.microsoft.com/office/drawing/2014/main" id="{D669E30C-EEE2-45E1-BDC7-CA4B4FF045CC}"/>
                </a:ext>
              </a:extLst>
            </p:cNvPr>
            <p:cNvSpPr>
              <a:spLocks/>
            </p:cNvSpPr>
            <p:nvPr/>
          </p:nvSpPr>
          <p:spPr bwMode="auto">
            <a:xfrm>
              <a:off x="1132620" y="2046402"/>
              <a:ext cx="742127" cy="584144"/>
            </a:xfrm>
            <a:custGeom>
              <a:avLst/>
              <a:gdLst>
                <a:gd name="T0" fmla="*/ 24 w 269"/>
                <a:gd name="T1" fmla="*/ 211 h 211"/>
                <a:gd name="T2" fmla="*/ 3 w 269"/>
                <a:gd name="T3" fmla="*/ 152 h 211"/>
                <a:gd name="T4" fmla="*/ 6 w 269"/>
                <a:gd name="T5" fmla="*/ 128 h 211"/>
                <a:gd name="T6" fmla="*/ 7 w 269"/>
                <a:gd name="T7" fmla="*/ 127 h 211"/>
                <a:gd name="T8" fmla="*/ 11 w 269"/>
                <a:gd name="T9" fmla="*/ 106 h 211"/>
                <a:gd name="T10" fmla="*/ 9 w 269"/>
                <a:gd name="T11" fmla="*/ 99 h 211"/>
                <a:gd name="T12" fmla="*/ 27 w 269"/>
                <a:gd name="T13" fmla="*/ 67 h 211"/>
                <a:gd name="T14" fmla="*/ 34 w 269"/>
                <a:gd name="T15" fmla="*/ 64 h 211"/>
                <a:gd name="T16" fmla="*/ 51 w 269"/>
                <a:gd name="T17" fmla="*/ 46 h 211"/>
                <a:gd name="T18" fmla="*/ 52 w 269"/>
                <a:gd name="T19" fmla="*/ 43 h 211"/>
                <a:gd name="T20" fmla="*/ 82 w 269"/>
                <a:gd name="T21" fmla="*/ 22 h 211"/>
                <a:gd name="T22" fmla="*/ 86 w 269"/>
                <a:gd name="T23" fmla="*/ 22 h 211"/>
                <a:gd name="T24" fmla="*/ 107 w 269"/>
                <a:gd name="T25" fmla="*/ 15 h 211"/>
                <a:gd name="T26" fmla="*/ 113 w 269"/>
                <a:gd name="T27" fmla="*/ 10 h 211"/>
                <a:gd name="T28" fmla="*/ 153 w 269"/>
                <a:gd name="T29" fmla="*/ 9 h 211"/>
                <a:gd name="T30" fmla="*/ 155 w 269"/>
                <a:gd name="T31" fmla="*/ 10 h 211"/>
                <a:gd name="T32" fmla="*/ 180 w 269"/>
                <a:gd name="T33" fmla="*/ 17 h 211"/>
                <a:gd name="T34" fmla="*/ 214 w 269"/>
                <a:gd name="T35" fmla="*/ 34 h 211"/>
                <a:gd name="T36" fmla="*/ 215 w 269"/>
                <a:gd name="T37" fmla="*/ 35 h 211"/>
                <a:gd name="T38" fmla="*/ 231 w 269"/>
                <a:gd name="T39" fmla="*/ 50 h 211"/>
                <a:gd name="T40" fmla="*/ 239 w 269"/>
                <a:gd name="T41" fmla="*/ 53 h 211"/>
                <a:gd name="T42" fmla="*/ 257 w 269"/>
                <a:gd name="T43" fmla="*/ 87 h 211"/>
                <a:gd name="T44" fmla="*/ 256 w 269"/>
                <a:gd name="T45" fmla="*/ 90 h 211"/>
                <a:gd name="T46" fmla="*/ 259 w 269"/>
                <a:gd name="T47" fmla="*/ 112 h 211"/>
                <a:gd name="T48" fmla="*/ 263 w 269"/>
                <a:gd name="T49" fmla="*/ 119 h 211"/>
                <a:gd name="T50" fmla="*/ 266 w 269"/>
                <a:gd name="T51" fmla="*/ 143 h 211"/>
                <a:gd name="T52" fmla="*/ 246 w 269"/>
                <a:gd name="T53" fmla="*/ 198 h 211"/>
                <a:gd name="T54" fmla="*/ 244 w 269"/>
                <a:gd name="T55" fmla="*/ 209 h 211"/>
                <a:gd name="T56" fmla="*/ 234 w 269"/>
                <a:gd name="T57" fmla="*/ 156 h 211"/>
                <a:gd name="T58" fmla="*/ 187 w 269"/>
                <a:gd name="T59" fmla="*/ 139 h 211"/>
                <a:gd name="T60" fmla="*/ 186 w 269"/>
                <a:gd name="T61" fmla="*/ 140 h 211"/>
                <a:gd name="T62" fmla="*/ 161 w 269"/>
                <a:gd name="T63" fmla="*/ 139 h 211"/>
                <a:gd name="T64" fmla="*/ 144 w 269"/>
                <a:gd name="T65" fmla="*/ 129 h 211"/>
                <a:gd name="T66" fmla="*/ 113 w 269"/>
                <a:gd name="T67" fmla="*/ 133 h 211"/>
                <a:gd name="T68" fmla="*/ 84 w 269"/>
                <a:gd name="T69" fmla="*/ 138 h 211"/>
                <a:gd name="T70" fmla="*/ 83 w 269"/>
                <a:gd name="T71" fmla="*/ 138 h 211"/>
                <a:gd name="T72" fmla="*/ 38 w 269"/>
                <a:gd name="T73" fmla="*/ 153 h 211"/>
                <a:gd name="T74" fmla="*/ 24 w 269"/>
                <a:gd name="T75"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211">
                  <a:moveTo>
                    <a:pt x="24" y="211"/>
                  </a:moveTo>
                  <a:cubicBezTo>
                    <a:pt x="3" y="152"/>
                    <a:pt x="3" y="152"/>
                    <a:pt x="3" y="152"/>
                  </a:cubicBezTo>
                  <a:cubicBezTo>
                    <a:pt x="0" y="144"/>
                    <a:pt x="1" y="135"/>
                    <a:pt x="6" y="128"/>
                  </a:cubicBezTo>
                  <a:cubicBezTo>
                    <a:pt x="7" y="127"/>
                    <a:pt x="7" y="127"/>
                    <a:pt x="7" y="127"/>
                  </a:cubicBezTo>
                  <a:cubicBezTo>
                    <a:pt x="11" y="121"/>
                    <a:pt x="12" y="113"/>
                    <a:pt x="11" y="106"/>
                  </a:cubicBezTo>
                  <a:cubicBezTo>
                    <a:pt x="9" y="99"/>
                    <a:pt x="9" y="99"/>
                    <a:pt x="9" y="99"/>
                  </a:cubicBezTo>
                  <a:cubicBezTo>
                    <a:pt x="6" y="85"/>
                    <a:pt x="14" y="72"/>
                    <a:pt x="27" y="67"/>
                  </a:cubicBezTo>
                  <a:cubicBezTo>
                    <a:pt x="34" y="64"/>
                    <a:pt x="34" y="64"/>
                    <a:pt x="34" y="64"/>
                  </a:cubicBezTo>
                  <a:cubicBezTo>
                    <a:pt x="42" y="61"/>
                    <a:pt x="49" y="54"/>
                    <a:pt x="51" y="46"/>
                  </a:cubicBezTo>
                  <a:cubicBezTo>
                    <a:pt x="52" y="43"/>
                    <a:pt x="52" y="43"/>
                    <a:pt x="52" y="43"/>
                  </a:cubicBezTo>
                  <a:cubicBezTo>
                    <a:pt x="56" y="30"/>
                    <a:pt x="68" y="22"/>
                    <a:pt x="82" y="22"/>
                  </a:cubicBezTo>
                  <a:cubicBezTo>
                    <a:pt x="86" y="22"/>
                    <a:pt x="86" y="22"/>
                    <a:pt x="86" y="22"/>
                  </a:cubicBezTo>
                  <a:cubicBezTo>
                    <a:pt x="94" y="23"/>
                    <a:pt x="102" y="20"/>
                    <a:pt x="107" y="15"/>
                  </a:cubicBezTo>
                  <a:cubicBezTo>
                    <a:pt x="113" y="10"/>
                    <a:pt x="113" y="10"/>
                    <a:pt x="113" y="10"/>
                  </a:cubicBezTo>
                  <a:cubicBezTo>
                    <a:pt x="124" y="0"/>
                    <a:pt x="142" y="0"/>
                    <a:pt x="153" y="9"/>
                  </a:cubicBezTo>
                  <a:cubicBezTo>
                    <a:pt x="155" y="10"/>
                    <a:pt x="155" y="10"/>
                    <a:pt x="155" y="10"/>
                  </a:cubicBezTo>
                  <a:cubicBezTo>
                    <a:pt x="162" y="16"/>
                    <a:pt x="171" y="18"/>
                    <a:pt x="180" y="17"/>
                  </a:cubicBezTo>
                  <a:cubicBezTo>
                    <a:pt x="194" y="14"/>
                    <a:pt x="208" y="21"/>
                    <a:pt x="214" y="34"/>
                  </a:cubicBezTo>
                  <a:cubicBezTo>
                    <a:pt x="215" y="35"/>
                    <a:pt x="215" y="35"/>
                    <a:pt x="215" y="35"/>
                  </a:cubicBezTo>
                  <a:cubicBezTo>
                    <a:pt x="218" y="42"/>
                    <a:pt x="224" y="48"/>
                    <a:pt x="231" y="50"/>
                  </a:cubicBezTo>
                  <a:cubicBezTo>
                    <a:pt x="239" y="53"/>
                    <a:pt x="239" y="53"/>
                    <a:pt x="239" y="53"/>
                  </a:cubicBezTo>
                  <a:cubicBezTo>
                    <a:pt x="253" y="59"/>
                    <a:pt x="260" y="73"/>
                    <a:pt x="257" y="87"/>
                  </a:cubicBezTo>
                  <a:cubicBezTo>
                    <a:pt x="256" y="90"/>
                    <a:pt x="256" y="90"/>
                    <a:pt x="256" y="90"/>
                  </a:cubicBezTo>
                  <a:cubicBezTo>
                    <a:pt x="254" y="98"/>
                    <a:pt x="255" y="105"/>
                    <a:pt x="259" y="112"/>
                  </a:cubicBezTo>
                  <a:cubicBezTo>
                    <a:pt x="263" y="119"/>
                    <a:pt x="263" y="119"/>
                    <a:pt x="263" y="119"/>
                  </a:cubicBezTo>
                  <a:cubicBezTo>
                    <a:pt x="268" y="126"/>
                    <a:pt x="269" y="135"/>
                    <a:pt x="266" y="143"/>
                  </a:cubicBezTo>
                  <a:cubicBezTo>
                    <a:pt x="246" y="198"/>
                    <a:pt x="246" y="198"/>
                    <a:pt x="246" y="198"/>
                  </a:cubicBezTo>
                  <a:cubicBezTo>
                    <a:pt x="244" y="209"/>
                    <a:pt x="244" y="209"/>
                    <a:pt x="244" y="209"/>
                  </a:cubicBezTo>
                  <a:cubicBezTo>
                    <a:pt x="234" y="156"/>
                    <a:pt x="234" y="156"/>
                    <a:pt x="234" y="156"/>
                  </a:cubicBezTo>
                  <a:cubicBezTo>
                    <a:pt x="228" y="136"/>
                    <a:pt x="200" y="133"/>
                    <a:pt x="187" y="139"/>
                  </a:cubicBezTo>
                  <a:cubicBezTo>
                    <a:pt x="186" y="140"/>
                    <a:pt x="186" y="140"/>
                    <a:pt x="186" y="140"/>
                  </a:cubicBezTo>
                  <a:cubicBezTo>
                    <a:pt x="178" y="144"/>
                    <a:pt x="169" y="143"/>
                    <a:pt x="161" y="139"/>
                  </a:cubicBezTo>
                  <a:cubicBezTo>
                    <a:pt x="144" y="129"/>
                    <a:pt x="144" y="129"/>
                    <a:pt x="144" y="129"/>
                  </a:cubicBezTo>
                  <a:cubicBezTo>
                    <a:pt x="134" y="123"/>
                    <a:pt x="121" y="125"/>
                    <a:pt x="113" y="133"/>
                  </a:cubicBezTo>
                  <a:cubicBezTo>
                    <a:pt x="105" y="141"/>
                    <a:pt x="93" y="143"/>
                    <a:pt x="84" y="138"/>
                  </a:cubicBezTo>
                  <a:cubicBezTo>
                    <a:pt x="83" y="138"/>
                    <a:pt x="83" y="138"/>
                    <a:pt x="83" y="138"/>
                  </a:cubicBezTo>
                  <a:cubicBezTo>
                    <a:pt x="70" y="131"/>
                    <a:pt x="45" y="132"/>
                    <a:pt x="38" y="153"/>
                  </a:cubicBezTo>
                  <a:lnTo>
                    <a:pt x="24" y="211"/>
                  </a:lnTo>
                  <a:close/>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24">
              <a:extLst>
                <a:ext uri="{FF2B5EF4-FFF2-40B4-BE49-F238E27FC236}">
                  <a16:creationId xmlns:a16="http://schemas.microsoft.com/office/drawing/2014/main" id="{5568333F-64B8-4AE6-8B93-9F24C7E54E32}"/>
                </a:ext>
              </a:extLst>
            </p:cNvPr>
            <p:cNvSpPr>
              <a:spLocks/>
            </p:cNvSpPr>
            <p:nvPr/>
          </p:nvSpPr>
          <p:spPr bwMode="auto">
            <a:xfrm>
              <a:off x="1183068" y="2661080"/>
              <a:ext cx="30535" cy="30535"/>
            </a:xfrm>
            <a:custGeom>
              <a:avLst/>
              <a:gdLst>
                <a:gd name="T0" fmla="*/ 11 w 11"/>
                <a:gd name="T1" fmla="*/ 0 h 11"/>
                <a:gd name="T2" fmla="*/ 0 w 11"/>
                <a:gd name="T3" fmla="*/ 11 h 11"/>
              </a:gdLst>
              <a:ahLst/>
              <a:cxnLst>
                <a:cxn ang="0">
                  <a:pos x="T0" y="T1"/>
                </a:cxn>
                <a:cxn ang="0">
                  <a:pos x="T2" y="T3"/>
                </a:cxn>
              </a:cxnLst>
              <a:rect l="0" t="0" r="r" b="b"/>
              <a:pathLst>
                <a:path w="11" h="11">
                  <a:moveTo>
                    <a:pt x="11" y="0"/>
                  </a:moveTo>
                  <a:cubicBezTo>
                    <a:pt x="5" y="0"/>
                    <a:pt x="0" y="5"/>
                    <a:pt x="0" y="11"/>
                  </a:cubicBezTo>
                </a:path>
              </a:pathLst>
            </a:custGeom>
            <a:solidFill>
              <a:schemeClr val="tx1"/>
            </a:solidFill>
            <a:ln w="1270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20">
              <a:extLst>
                <a:ext uri="{FF2B5EF4-FFF2-40B4-BE49-F238E27FC236}">
                  <a16:creationId xmlns:a16="http://schemas.microsoft.com/office/drawing/2014/main" id="{F450691C-805C-42D2-A430-CEAE074D7E66}"/>
                </a:ext>
              </a:extLst>
            </p:cNvPr>
            <p:cNvSpPr>
              <a:spLocks/>
            </p:cNvSpPr>
            <p:nvPr/>
          </p:nvSpPr>
          <p:spPr bwMode="auto">
            <a:xfrm>
              <a:off x="1795092" y="2661080"/>
              <a:ext cx="30535" cy="30535"/>
            </a:xfrm>
            <a:custGeom>
              <a:avLst/>
              <a:gdLst>
                <a:gd name="T0" fmla="*/ 0 w 11"/>
                <a:gd name="T1" fmla="*/ 0 h 11"/>
                <a:gd name="T2" fmla="*/ 11 w 11"/>
                <a:gd name="T3" fmla="*/ 11 h 11"/>
              </a:gdLst>
              <a:ahLst/>
              <a:cxnLst>
                <a:cxn ang="0">
                  <a:pos x="T0" y="T1"/>
                </a:cxn>
                <a:cxn ang="0">
                  <a:pos x="T2" y="T3"/>
                </a:cxn>
              </a:cxnLst>
              <a:rect l="0" t="0" r="r" b="b"/>
              <a:pathLst>
                <a:path w="11" h="11">
                  <a:moveTo>
                    <a:pt x="0" y="0"/>
                  </a:moveTo>
                  <a:cubicBezTo>
                    <a:pt x="6" y="0"/>
                    <a:pt x="11" y="5"/>
                    <a:pt x="11" y="11"/>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CC5A266E-50A8-4811-A56A-EE3D6A27F751}"/>
                </a:ext>
              </a:extLst>
            </p:cNvPr>
            <p:cNvSpPr/>
            <p:nvPr/>
          </p:nvSpPr>
          <p:spPr>
            <a:xfrm>
              <a:off x="1450391" y="2868130"/>
              <a:ext cx="102546" cy="45719"/>
            </a:xfrm>
            <a:prstGeom prst="ellipse">
              <a:avLst/>
            </a:prstGeom>
            <a:solidFill>
              <a:srgbClr val="6AA72C"/>
            </a:solidFill>
            <a:ln w="19050">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useBgFill="1">
        <p:nvSpPr>
          <p:cNvPr id="35" name="Rectangle 34">
            <a:extLst>
              <a:ext uri="{FF2B5EF4-FFF2-40B4-BE49-F238E27FC236}">
                <a16:creationId xmlns:a16="http://schemas.microsoft.com/office/drawing/2014/main" id="{D5DA67F1-A96E-441E-B00F-B39A9B40E8E1}"/>
              </a:ext>
            </a:extLst>
          </p:cNvPr>
          <p:cNvSpPr/>
          <p:nvPr/>
        </p:nvSpPr>
        <p:spPr>
          <a:xfrm>
            <a:off x="159596" y="5166756"/>
            <a:ext cx="2032781" cy="154356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ED5BC20B-B3A2-49B0-B690-91BE6D1AAE20}"/>
              </a:ext>
            </a:extLst>
          </p:cNvPr>
          <p:cNvCxnSpPr>
            <a:cxnSpLocks/>
          </p:cNvCxnSpPr>
          <p:nvPr/>
        </p:nvCxnSpPr>
        <p:spPr>
          <a:xfrm>
            <a:off x="517106" y="5172512"/>
            <a:ext cx="2032781" cy="0"/>
          </a:xfrm>
          <a:prstGeom prst="lin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7" name="Straight Connector 36">
            <a:extLst>
              <a:ext uri="{FF2B5EF4-FFF2-40B4-BE49-F238E27FC236}">
                <a16:creationId xmlns:a16="http://schemas.microsoft.com/office/drawing/2014/main" id="{7F54CC39-3921-4C03-86B4-B0AEC8284E33}"/>
              </a:ext>
            </a:extLst>
          </p:cNvPr>
          <p:cNvCxnSpPr>
            <a:cxnSpLocks/>
          </p:cNvCxnSpPr>
          <p:nvPr/>
        </p:nvCxnSpPr>
        <p:spPr>
          <a:xfrm>
            <a:off x="3497440" y="2544545"/>
            <a:ext cx="0" cy="0"/>
          </a:xfrm>
          <a:prstGeom prst="line">
            <a:avLst/>
          </a:prstGeom>
          <a:ln w="15875">
            <a:solidFill>
              <a:schemeClr val="tx1"/>
            </a:solidFill>
          </a:ln>
          <a:effectLst/>
        </p:spPr>
        <p:style>
          <a:lnRef idx="2">
            <a:schemeClr val="accent1"/>
          </a:lnRef>
          <a:fillRef idx="0">
            <a:schemeClr val="accent1"/>
          </a:fillRef>
          <a:effectRef idx="1">
            <a:schemeClr val="accent1"/>
          </a:effectRef>
          <a:fontRef idx="minor">
            <a:schemeClr val="tx1"/>
          </a:fontRef>
        </p:style>
      </p:cxnSp>
      <p:sp useBgFill="1">
        <p:nvSpPr>
          <p:cNvPr id="43" name="Freeform: Shape 42">
            <a:extLst>
              <a:ext uri="{FF2B5EF4-FFF2-40B4-BE49-F238E27FC236}">
                <a16:creationId xmlns:a16="http://schemas.microsoft.com/office/drawing/2014/main" id="{039C10CB-22A8-498B-915F-66DC4EA83A34}"/>
              </a:ext>
            </a:extLst>
          </p:cNvPr>
          <p:cNvSpPr/>
          <p:nvPr/>
        </p:nvSpPr>
        <p:spPr>
          <a:xfrm flipV="1">
            <a:off x="1735577" y="504092"/>
            <a:ext cx="2629584" cy="3252077"/>
          </a:xfrm>
          <a:custGeom>
            <a:avLst/>
            <a:gdLst>
              <a:gd name="connsiteX0" fmla="*/ 1301695 w 2603390"/>
              <a:gd name="connsiteY0" fmla="*/ 3219679 h 3219679"/>
              <a:gd name="connsiteX1" fmla="*/ 2603390 w 2603390"/>
              <a:gd name="connsiteY1" fmla="*/ 1917984 h 3219679"/>
              <a:gd name="connsiteX2" fmla="*/ 2222132 w 2603390"/>
              <a:gd name="connsiteY2" fmla="*/ 997547 h 3219679"/>
              <a:gd name="connsiteX3" fmla="*/ 2205400 w 2603390"/>
              <a:gd name="connsiteY3" fmla="*/ 982340 h 3219679"/>
              <a:gd name="connsiteX4" fmla="*/ 1263964 w 2603390"/>
              <a:gd name="connsiteY4" fmla="*/ 0 h 3219679"/>
              <a:gd name="connsiteX5" fmla="*/ 1263964 w 2603390"/>
              <a:gd name="connsiteY5" fmla="*/ 618195 h 3219679"/>
              <a:gd name="connsiteX6" fmla="*/ 1168604 w 2603390"/>
              <a:gd name="connsiteY6" fmla="*/ 623010 h 3219679"/>
              <a:gd name="connsiteX7" fmla="*/ 0 w 2603390"/>
              <a:gd name="connsiteY7" fmla="*/ 1917984 h 3219679"/>
              <a:gd name="connsiteX8" fmla="*/ 1301695 w 2603390"/>
              <a:gd name="connsiteY8" fmla="*/ 3219679 h 32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390" h="3219679">
                <a:moveTo>
                  <a:pt x="1301695" y="3219679"/>
                </a:moveTo>
                <a:cubicBezTo>
                  <a:pt x="2020601" y="3219679"/>
                  <a:pt x="2603390" y="2636890"/>
                  <a:pt x="2603390" y="1917984"/>
                </a:cubicBezTo>
                <a:cubicBezTo>
                  <a:pt x="2603390" y="1558531"/>
                  <a:pt x="2457693" y="1233107"/>
                  <a:pt x="2222132" y="997547"/>
                </a:cubicBezTo>
                <a:lnTo>
                  <a:pt x="2205400" y="982340"/>
                </a:lnTo>
                <a:lnTo>
                  <a:pt x="1263964" y="0"/>
                </a:lnTo>
                <a:lnTo>
                  <a:pt x="1263964" y="618195"/>
                </a:lnTo>
                <a:lnTo>
                  <a:pt x="1168604" y="623010"/>
                </a:lnTo>
                <a:cubicBezTo>
                  <a:pt x="512217" y="689670"/>
                  <a:pt x="0" y="1244010"/>
                  <a:pt x="0" y="1917984"/>
                </a:cubicBezTo>
                <a:cubicBezTo>
                  <a:pt x="0" y="2636890"/>
                  <a:pt x="582789" y="3219679"/>
                  <a:pt x="1301695" y="3219679"/>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2958B11F-C7E3-4E2D-A291-27134408A902}"/>
              </a:ext>
            </a:extLst>
          </p:cNvPr>
          <p:cNvSpPr/>
          <p:nvPr/>
        </p:nvSpPr>
        <p:spPr>
          <a:xfrm flipH="1">
            <a:off x="2842969"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Oval 45">
            <a:extLst>
              <a:ext uri="{FF2B5EF4-FFF2-40B4-BE49-F238E27FC236}">
                <a16:creationId xmlns:a16="http://schemas.microsoft.com/office/drawing/2014/main" id="{F1EFDC6F-FE01-4EC4-A7E4-254892415D14}"/>
              </a:ext>
            </a:extLst>
          </p:cNvPr>
          <p:cNvSpPr/>
          <p:nvPr/>
        </p:nvSpPr>
        <p:spPr>
          <a:xfrm flipH="1">
            <a:off x="2663107"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Oval 46">
            <a:extLst>
              <a:ext uri="{FF2B5EF4-FFF2-40B4-BE49-F238E27FC236}">
                <a16:creationId xmlns:a16="http://schemas.microsoft.com/office/drawing/2014/main" id="{0F70B5D6-7D8C-43A5-BA74-93F998BC545C}"/>
              </a:ext>
            </a:extLst>
          </p:cNvPr>
          <p:cNvSpPr/>
          <p:nvPr/>
        </p:nvSpPr>
        <p:spPr>
          <a:xfrm flipH="1">
            <a:off x="2483246" y="1847130"/>
            <a:ext cx="45720" cy="45720"/>
          </a:xfrm>
          <a:prstGeom prst="ellipse">
            <a:avLst/>
          </a:prstGeom>
          <a:noFill/>
          <a:ln w="19050">
            <a:solidFill>
              <a:schemeClr val="tx1">
                <a:alpha val="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useBgFill="1">
        <p:nvSpPr>
          <p:cNvPr id="41" name="TextBox 40">
            <a:extLst>
              <a:ext uri="{FF2B5EF4-FFF2-40B4-BE49-F238E27FC236}">
                <a16:creationId xmlns:a16="http://schemas.microsoft.com/office/drawing/2014/main" id="{FF3AEA06-93E1-431E-B2F3-AC5C18F4080E}"/>
              </a:ext>
            </a:extLst>
          </p:cNvPr>
          <p:cNvSpPr txBox="1"/>
          <p:nvPr/>
        </p:nvSpPr>
        <p:spPr bwMode="white">
          <a:xfrm>
            <a:off x="1977743" y="1185910"/>
            <a:ext cx="2117914" cy="1536665"/>
          </a:xfrm>
          <a:custGeom>
            <a:avLst/>
            <a:gdLst>
              <a:gd name="connsiteX0" fmla="*/ 0 w 1984659"/>
              <a:gd name="connsiteY0" fmla="*/ 0 h 1528637"/>
              <a:gd name="connsiteX1" fmla="*/ 1984659 w 1984659"/>
              <a:gd name="connsiteY1" fmla="*/ 0 h 1528637"/>
              <a:gd name="connsiteX2" fmla="*/ 1984659 w 1984659"/>
              <a:gd name="connsiteY2" fmla="*/ 1528637 h 1528637"/>
              <a:gd name="connsiteX3" fmla="*/ 0 w 1984659"/>
              <a:gd name="connsiteY3" fmla="*/ 1528637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33564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41835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96495 w 1984659"/>
              <a:gd name="connsiteY3" fmla="*/ 1459713 h 1528637"/>
              <a:gd name="connsiteX4" fmla="*/ 0 w 1984659"/>
              <a:gd name="connsiteY4" fmla="*/ 0 h 1528637"/>
              <a:gd name="connsiteX0" fmla="*/ 0 w 1984659"/>
              <a:gd name="connsiteY0" fmla="*/ 0 h 1528637"/>
              <a:gd name="connsiteX1" fmla="*/ 1984659 w 1984659"/>
              <a:gd name="connsiteY1" fmla="*/ 0 h 1528637"/>
              <a:gd name="connsiteX2" fmla="*/ 1978531 w 1984659"/>
              <a:gd name="connsiteY2" fmla="*/ 900209 h 1528637"/>
              <a:gd name="connsiteX3" fmla="*/ 1984659 w 1984659"/>
              <a:gd name="connsiteY3" fmla="*/ 1528637 h 1528637"/>
              <a:gd name="connsiteX4" fmla="*/ 96495 w 1984659"/>
              <a:gd name="connsiteY4" fmla="*/ 1459713 h 1528637"/>
              <a:gd name="connsiteX5" fmla="*/ 0 w 1984659"/>
              <a:gd name="connsiteY5" fmla="*/ 0 h 1528637"/>
              <a:gd name="connsiteX0" fmla="*/ 0 w 2079652"/>
              <a:gd name="connsiteY0" fmla="*/ 0 h 1528637"/>
              <a:gd name="connsiteX1" fmla="*/ 1984659 w 2079652"/>
              <a:gd name="connsiteY1" fmla="*/ 0 h 1528637"/>
              <a:gd name="connsiteX2" fmla="*/ 2079621 w 2079652"/>
              <a:gd name="connsiteY2" fmla="*/ 849664 h 1528637"/>
              <a:gd name="connsiteX3" fmla="*/ 1984659 w 2079652"/>
              <a:gd name="connsiteY3" fmla="*/ 1528637 h 1528637"/>
              <a:gd name="connsiteX4" fmla="*/ 96495 w 2079652"/>
              <a:gd name="connsiteY4" fmla="*/ 1459713 h 1528637"/>
              <a:gd name="connsiteX5" fmla="*/ 0 w 2079652"/>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13993 w 2117914"/>
              <a:gd name="connsiteY4" fmla="*/ 1322210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428573 w 2117914"/>
              <a:gd name="connsiteY4" fmla="*/ 1364785 h 1528637"/>
              <a:gd name="connsiteX5" fmla="*/ 13993 w 2117914"/>
              <a:gd name="connsiteY5" fmla="*/ 1322210 h 1528637"/>
              <a:gd name="connsiteX6" fmla="*/ 0 w 2117914"/>
              <a:gd name="connsiteY6" fmla="*/ 0 h 1528637"/>
              <a:gd name="connsiteX0" fmla="*/ 0 w 2117914"/>
              <a:gd name="connsiteY0" fmla="*/ 0 h 1536665"/>
              <a:gd name="connsiteX1" fmla="*/ 2117914 w 2117914"/>
              <a:gd name="connsiteY1" fmla="*/ 18380 h 1536665"/>
              <a:gd name="connsiteX2" fmla="*/ 2079621 w 2117914"/>
              <a:gd name="connsiteY2" fmla="*/ 849664 h 1536665"/>
              <a:gd name="connsiteX3" fmla="*/ 1984659 w 2117914"/>
              <a:gd name="connsiteY3" fmla="*/ 1528637 h 1536665"/>
              <a:gd name="connsiteX4" fmla="*/ 428573 w 2117914"/>
              <a:gd name="connsiteY4" fmla="*/ 1536665 h 1536665"/>
              <a:gd name="connsiteX5" fmla="*/ 13993 w 2117914"/>
              <a:gd name="connsiteY5" fmla="*/ 1322210 h 1536665"/>
              <a:gd name="connsiteX6" fmla="*/ 0 w 2117914"/>
              <a:gd name="connsiteY6" fmla="*/ 0 h 153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14" h="1536665">
                <a:moveTo>
                  <a:pt x="0" y="0"/>
                </a:moveTo>
                <a:lnTo>
                  <a:pt x="2117914" y="18380"/>
                </a:lnTo>
                <a:cubicBezTo>
                  <a:pt x="2115871" y="318450"/>
                  <a:pt x="2081664" y="549594"/>
                  <a:pt x="2079621" y="849664"/>
                </a:cubicBezTo>
                <a:cubicBezTo>
                  <a:pt x="2081664" y="1059140"/>
                  <a:pt x="1982616" y="1319161"/>
                  <a:pt x="1984659" y="1528637"/>
                </a:cubicBezTo>
                <a:lnTo>
                  <a:pt x="428573" y="1536665"/>
                </a:lnTo>
                <a:lnTo>
                  <a:pt x="13993" y="1322210"/>
                </a:lnTo>
                <a:lnTo>
                  <a:pt x="0" y="0"/>
                </a:lnTo>
                <a:close/>
              </a:path>
            </a:pathLst>
          </a:custGeom>
          <a:gradFill rotWithShape="0">
            <a:gsLst>
              <a:gs pos="100000">
                <a:schemeClr val="accent4"/>
              </a:gs>
              <a:gs pos="0">
                <a:schemeClr val="accent4">
                  <a:lumMod val="75000"/>
                </a:schemeClr>
              </a:gs>
            </a:gsLst>
            <a:lin ang="5400000" scaled="0"/>
            <a:tileRect l="-99651" t="-77580" r="-261083" b="-158897"/>
          </a:gradFill>
        </p:spPr>
        <p:txBody>
          <a:bodyPr wrap="square" lIns="274320" tIns="274320" rIns="0" rtlCol="0">
            <a:noAutofit/>
          </a:bodyPr>
          <a:lstStyle/>
          <a:p>
            <a:r>
              <a:rPr lang="en-US" sz="2400" b="1" dirty="0"/>
              <a:t>What is the user need?</a:t>
            </a:r>
          </a:p>
        </p:txBody>
      </p:sp>
      <p:sp useBgFill="1">
        <p:nvSpPr>
          <p:cNvPr id="44" name="TextBox 43">
            <a:extLst>
              <a:ext uri="{FF2B5EF4-FFF2-40B4-BE49-F238E27FC236}">
                <a16:creationId xmlns:a16="http://schemas.microsoft.com/office/drawing/2014/main" id="{FECC2852-A08D-4B24-918E-1063266F7BFD}"/>
              </a:ext>
            </a:extLst>
          </p:cNvPr>
          <p:cNvSpPr txBox="1"/>
          <p:nvPr/>
        </p:nvSpPr>
        <p:spPr bwMode="white">
          <a:xfrm>
            <a:off x="2074738" y="1355113"/>
            <a:ext cx="2117914" cy="1574584"/>
          </a:xfrm>
          <a:custGeom>
            <a:avLst/>
            <a:gdLst>
              <a:gd name="connsiteX0" fmla="*/ 0 w 1984659"/>
              <a:gd name="connsiteY0" fmla="*/ 0 h 1528637"/>
              <a:gd name="connsiteX1" fmla="*/ 1984659 w 1984659"/>
              <a:gd name="connsiteY1" fmla="*/ 0 h 1528637"/>
              <a:gd name="connsiteX2" fmla="*/ 1984659 w 1984659"/>
              <a:gd name="connsiteY2" fmla="*/ 1528637 h 1528637"/>
              <a:gd name="connsiteX3" fmla="*/ 0 w 1984659"/>
              <a:gd name="connsiteY3" fmla="*/ 1528637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33564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36760 w 1984659"/>
              <a:gd name="connsiteY3" fmla="*/ 1418358 h 1528637"/>
              <a:gd name="connsiteX4" fmla="*/ 0 w 1984659"/>
              <a:gd name="connsiteY4" fmla="*/ 0 h 1528637"/>
              <a:gd name="connsiteX0" fmla="*/ 0 w 1984659"/>
              <a:gd name="connsiteY0" fmla="*/ 0 h 1528637"/>
              <a:gd name="connsiteX1" fmla="*/ 1984659 w 1984659"/>
              <a:gd name="connsiteY1" fmla="*/ 0 h 1528637"/>
              <a:gd name="connsiteX2" fmla="*/ 1984659 w 1984659"/>
              <a:gd name="connsiteY2" fmla="*/ 1528637 h 1528637"/>
              <a:gd name="connsiteX3" fmla="*/ 96495 w 1984659"/>
              <a:gd name="connsiteY3" fmla="*/ 1459713 h 1528637"/>
              <a:gd name="connsiteX4" fmla="*/ 0 w 1984659"/>
              <a:gd name="connsiteY4" fmla="*/ 0 h 1528637"/>
              <a:gd name="connsiteX0" fmla="*/ 0 w 1984659"/>
              <a:gd name="connsiteY0" fmla="*/ 0 h 1528637"/>
              <a:gd name="connsiteX1" fmla="*/ 1984659 w 1984659"/>
              <a:gd name="connsiteY1" fmla="*/ 0 h 1528637"/>
              <a:gd name="connsiteX2" fmla="*/ 1978531 w 1984659"/>
              <a:gd name="connsiteY2" fmla="*/ 900209 h 1528637"/>
              <a:gd name="connsiteX3" fmla="*/ 1984659 w 1984659"/>
              <a:gd name="connsiteY3" fmla="*/ 1528637 h 1528637"/>
              <a:gd name="connsiteX4" fmla="*/ 96495 w 1984659"/>
              <a:gd name="connsiteY4" fmla="*/ 1459713 h 1528637"/>
              <a:gd name="connsiteX5" fmla="*/ 0 w 1984659"/>
              <a:gd name="connsiteY5" fmla="*/ 0 h 1528637"/>
              <a:gd name="connsiteX0" fmla="*/ 0 w 2079652"/>
              <a:gd name="connsiteY0" fmla="*/ 0 h 1528637"/>
              <a:gd name="connsiteX1" fmla="*/ 1984659 w 2079652"/>
              <a:gd name="connsiteY1" fmla="*/ 0 h 1528637"/>
              <a:gd name="connsiteX2" fmla="*/ 2079621 w 2079652"/>
              <a:gd name="connsiteY2" fmla="*/ 849664 h 1528637"/>
              <a:gd name="connsiteX3" fmla="*/ 1984659 w 2079652"/>
              <a:gd name="connsiteY3" fmla="*/ 1528637 h 1528637"/>
              <a:gd name="connsiteX4" fmla="*/ 96495 w 2079652"/>
              <a:gd name="connsiteY4" fmla="*/ 1459713 h 1528637"/>
              <a:gd name="connsiteX5" fmla="*/ 0 w 2079652"/>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96495 w 2117914"/>
              <a:gd name="connsiteY4" fmla="*/ 1459713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13993 w 2117914"/>
              <a:gd name="connsiteY4" fmla="*/ 1322210 h 1528637"/>
              <a:gd name="connsiteX5" fmla="*/ 0 w 2117914"/>
              <a:gd name="connsiteY5" fmla="*/ 0 h 1528637"/>
              <a:gd name="connsiteX0" fmla="*/ 0 w 2117914"/>
              <a:gd name="connsiteY0" fmla="*/ 0 h 1528637"/>
              <a:gd name="connsiteX1" fmla="*/ 2117914 w 2117914"/>
              <a:gd name="connsiteY1" fmla="*/ 18380 h 1528637"/>
              <a:gd name="connsiteX2" fmla="*/ 2079621 w 2117914"/>
              <a:gd name="connsiteY2" fmla="*/ 849664 h 1528637"/>
              <a:gd name="connsiteX3" fmla="*/ 1984659 w 2117914"/>
              <a:gd name="connsiteY3" fmla="*/ 1528637 h 1528637"/>
              <a:gd name="connsiteX4" fmla="*/ 428573 w 2117914"/>
              <a:gd name="connsiteY4" fmla="*/ 1364785 h 1528637"/>
              <a:gd name="connsiteX5" fmla="*/ 13993 w 2117914"/>
              <a:gd name="connsiteY5" fmla="*/ 1322210 h 1528637"/>
              <a:gd name="connsiteX6" fmla="*/ 0 w 2117914"/>
              <a:gd name="connsiteY6" fmla="*/ 0 h 1528637"/>
              <a:gd name="connsiteX0" fmla="*/ 0 w 2117914"/>
              <a:gd name="connsiteY0" fmla="*/ 0 h 1536665"/>
              <a:gd name="connsiteX1" fmla="*/ 2117914 w 2117914"/>
              <a:gd name="connsiteY1" fmla="*/ 18380 h 1536665"/>
              <a:gd name="connsiteX2" fmla="*/ 2079621 w 2117914"/>
              <a:gd name="connsiteY2" fmla="*/ 849664 h 1536665"/>
              <a:gd name="connsiteX3" fmla="*/ 1984659 w 2117914"/>
              <a:gd name="connsiteY3" fmla="*/ 1528637 h 1536665"/>
              <a:gd name="connsiteX4" fmla="*/ 428573 w 2117914"/>
              <a:gd name="connsiteY4" fmla="*/ 1536665 h 1536665"/>
              <a:gd name="connsiteX5" fmla="*/ 13993 w 2117914"/>
              <a:gd name="connsiteY5" fmla="*/ 1322210 h 1536665"/>
              <a:gd name="connsiteX6" fmla="*/ 0 w 2117914"/>
              <a:gd name="connsiteY6" fmla="*/ 0 h 1536665"/>
              <a:gd name="connsiteX0" fmla="*/ 78755 w 2103921"/>
              <a:gd name="connsiteY0" fmla="*/ 33239 h 1518285"/>
              <a:gd name="connsiteX1" fmla="*/ 2103921 w 2103921"/>
              <a:gd name="connsiteY1" fmla="*/ 0 h 1518285"/>
              <a:gd name="connsiteX2" fmla="*/ 2065628 w 2103921"/>
              <a:gd name="connsiteY2" fmla="*/ 831284 h 1518285"/>
              <a:gd name="connsiteX3" fmla="*/ 1970666 w 2103921"/>
              <a:gd name="connsiteY3" fmla="*/ 1510257 h 1518285"/>
              <a:gd name="connsiteX4" fmla="*/ 414580 w 2103921"/>
              <a:gd name="connsiteY4" fmla="*/ 1518285 h 1518285"/>
              <a:gd name="connsiteX5" fmla="*/ 0 w 2103921"/>
              <a:gd name="connsiteY5" fmla="*/ 1303830 h 1518285"/>
              <a:gd name="connsiteX6" fmla="*/ 78755 w 2103921"/>
              <a:gd name="connsiteY6" fmla="*/ 33239 h 1518285"/>
              <a:gd name="connsiteX0" fmla="*/ 78755 w 2065695"/>
              <a:gd name="connsiteY0" fmla="*/ 0 h 1485046"/>
              <a:gd name="connsiteX1" fmla="*/ 2024421 w 2065695"/>
              <a:gd name="connsiteY1" fmla="*/ 18380 h 1485046"/>
              <a:gd name="connsiteX2" fmla="*/ 2065628 w 2065695"/>
              <a:gd name="connsiteY2" fmla="*/ 798045 h 1485046"/>
              <a:gd name="connsiteX3" fmla="*/ 1970666 w 2065695"/>
              <a:gd name="connsiteY3" fmla="*/ 1477018 h 1485046"/>
              <a:gd name="connsiteX4" fmla="*/ 414580 w 2065695"/>
              <a:gd name="connsiteY4" fmla="*/ 1485046 h 1485046"/>
              <a:gd name="connsiteX5" fmla="*/ 0 w 2065695"/>
              <a:gd name="connsiteY5" fmla="*/ 1270591 h 1485046"/>
              <a:gd name="connsiteX6" fmla="*/ 78755 w 2065695"/>
              <a:gd name="connsiteY6" fmla="*/ 0 h 1485046"/>
              <a:gd name="connsiteX0" fmla="*/ 78755 w 2065695"/>
              <a:gd name="connsiteY0" fmla="*/ 8421 h 1493467"/>
              <a:gd name="connsiteX1" fmla="*/ 231417 w 2065695"/>
              <a:gd name="connsiteY1" fmla="*/ 0 h 1493467"/>
              <a:gd name="connsiteX2" fmla="*/ 2024421 w 2065695"/>
              <a:gd name="connsiteY2" fmla="*/ 26801 h 1493467"/>
              <a:gd name="connsiteX3" fmla="*/ 2065628 w 2065695"/>
              <a:gd name="connsiteY3" fmla="*/ 806466 h 1493467"/>
              <a:gd name="connsiteX4" fmla="*/ 1970666 w 2065695"/>
              <a:gd name="connsiteY4" fmla="*/ 1485439 h 1493467"/>
              <a:gd name="connsiteX5" fmla="*/ 414580 w 2065695"/>
              <a:gd name="connsiteY5" fmla="*/ 1493467 h 1493467"/>
              <a:gd name="connsiteX6" fmla="*/ 0 w 2065695"/>
              <a:gd name="connsiteY6" fmla="*/ 1279012 h 1493467"/>
              <a:gd name="connsiteX7" fmla="*/ 78755 w 2065695"/>
              <a:gd name="connsiteY7" fmla="*/ 8421 h 1493467"/>
              <a:gd name="connsiteX0" fmla="*/ 78755 w 2065695"/>
              <a:gd name="connsiteY0" fmla="*/ 89538 h 1574584"/>
              <a:gd name="connsiteX1" fmla="*/ 284416 w 2065695"/>
              <a:gd name="connsiteY1" fmla="*/ 0 h 1574584"/>
              <a:gd name="connsiteX2" fmla="*/ 2024421 w 2065695"/>
              <a:gd name="connsiteY2" fmla="*/ 107918 h 1574584"/>
              <a:gd name="connsiteX3" fmla="*/ 2065628 w 2065695"/>
              <a:gd name="connsiteY3" fmla="*/ 887583 h 1574584"/>
              <a:gd name="connsiteX4" fmla="*/ 1970666 w 2065695"/>
              <a:gd name="connsiteY4" fmla="*/ 1566556 h 1574584"/>
              <a:gd name="connsiteX5" fmla="*/ 414580 w 2065695"/>
              <a:gd name="connsiteY5" fmla="*/ 1574584 h 1574584"/>
              <a:gd name="connsiteX6" fmla="*/ 0 w 2065695"/>
              <a:gd name="connsiteY6" fmla="*/ 1360129 h 1574584"/>
              <a:gd name="connsiteX7" fmla="*/ 78755 w 2065695"/>
              <a:gd name="connsiteY7" fmla="*/ 89538 h 1574584"/>
              <a:gd name="connsiteX0" fmla="*/ 0 w 1986940"/>
              <a:gd name="connsiteY0" fmla="*/ 89538 h 1574584"/>
              <a:gd name="connsiteX1" fmla="*/ 205661 w 1986940"/>
              <a:gd name="connsiteY1" fmla="*/ 0 h 1574584"/>
              <a:gd name="connsiteX2" fmla="*/ 1945666 w 1986940"/>
              <a:gd name="connsiteY2" fmla="*/ 107918 h 1574584"/>
              <a:gd name="connsiteX3" fmla="*/ 1986873 w 1986940"/>
              <a:gd name="connsiteY3" fmla="*/ 887583 h 1574584"/>
              <a:gd name="connsiteX4" fmla="*/ 1891911 w 1986940"/>
              <a:gd name="connsiteY4" fmla="*/ 1566556 h 1574584"/>
              <a:gd name="connsiteX5" fmla="*/ 335825 w 1986940"/>
              <a:gd name="connsiteY5" fmla="*/ 1574584 h 1574584"/>
              <a:gd name="connsiteX6" fmla="*/ 13994 w 1986940"/>
              <a:gd name="connsiteY6" fmla="*/ 1315884 h 1574584"/>
              <a:gd name="connsiteX7" fmla="*/ 0 w 1986940"/>
              <a:gd name="connsiteY7" fmla="*/ 89538 h 1574584"/>
              <a:gd name="connsiteX0" fmla="*/ 0 w 1986940"/>
              <a:gd name="connsiteY0" fmla="*/ 89538 h 1574584"/>
              <a:gd name="connsiteX1" fmla="*/ 205661 w 1986940"/>
              <a:gd name="connsiteY1" fmla="*/ 0 h 1574584"/>
              <a:gd name="connsiteX2" fmla="*/ 1945666 w 1986940"/>
              <a:gd name="connsiteY2" fmla="*/ 107918 h 1574584"/>
              <a:gd name="connsiteX3" fmla="*/ 1986873 w 1986940"/>
              <a:gd name="connsiteY3" fmla="*/ 887583 h 1574584"/>
              <a:gd name="connsiteX4" fmla="*/ 1725876 w 1986940"/>
              <a:gd name="connsiteY4" fmla="*/ 1271588 h 1574584"/>
              <a:gd name="connsiteX5" fmla="*/ 335825 w 1986940"/>
              <a:gd name="connsiteY5" fmla="*/ 1574584 h 1574584"/>
              <a:gd name="connsiteX6" fmla="*/ 13994 w 1986940"/>
              <a:gd name="connsiteY6" fmla="*/ 1315884 h 1574584"/>
              <a:gd name="connsiteX7" fmla="*/ 0 w 1986940"/>
              <a:gd name="connsiteY7" fmla="*/ 89538 h 157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6940" h="1574584">
                <a:moveTo>
                  <a:pt x="0" y="89538"/>
                </a:moveTo>
                <a:lnTo>
                  <a:pt x="205661" y="0"/>
                </a:lnTo>
                <a:lnTo>
                  <a:pt x="1945666" y="107918"/>
                </a:lnTo>
                <a:cubicBezTo>
                  <a:pt x="1943623" y="407988"/>
                  <a:pt x="1988916" y="587513"/>
                  <a:pt x="1986873" y="887583"/>
                </a:cubicBezTo>
                <a:cubicBezTo>
                  <a:pt x="1988916" y="1097059"/>
                  <a:pt x="1723833" y="1062112"/>
                  <a:pt x="1725876" y="1271588"/>
                </a:cubicBezTo>
                <a:lnTo>
                  <a:pt x="335825" y="1574584"/>
                </a:lnTo>
                <a:lnTo>
                  <a:pt x="13994" y="1315884"/>
                </a:lnTo>
                <a:lnTo>
                  <a:pt x="0" y="89538"/>
                </a:lnTo>
                <a:close/>
              </a:path>
            </a:pathLst>
          </a:custGeom>
          <a:gradFill rotWithShape="0">
            <a:gsLst>
              <a:gs pos="100000">
                <a:schemeClr val="accent4"/>
              </a:gs>
              <a:gs pos="0">
                <a:schemeClr val="accent4">
                  <a:lumMod val="75000"/>
                </a:schemeClr>
              </a:gs>
            </a:gsLst>
            <a:lin ang="5400000" scaled="0"/>
            <a:tileRect l="-99651" t="-77580" r="-261083" b="-158897"/>
          </a:gradFill>
        </p:spPr>
        <p:txBody>
          <a:bodyPr wrap="square" lIns="0" tIns="0" rIns="0" bIns="0" rtlCol="0">
            <a:noAutofit/>
          </a:bodyPr>
          <a:lstStyle/>
          <a:p>
            <a:r>
              <a:rPr lang="en-US" sz="2400" b="1" dirty="0"/>
              <a:t>What does the value chain look like?</a:t>
            </a:r>
          </a:p>
        </p:txBody>
      </p:sp>
      <p:sp useBgFill="1">
        <p:nvSpPr>
          <p:cNvPr id="48" name="Rectangle: Rounded Corners 47">
            <a:extLst>
              <a:ext uri="{FF2B5EF4-FFF2-40B4-BE49-F238E27FC236}">
                <a16:creationId xmlns:a16="http://schemas.microsoft.com/office/drawing/2014/main" id="{139B1ABD-744F-4551-A122-14CF472CA46A}"/>
              </a:ext>
            </a:extLst>
          </p:cNvPr>
          <p:cNvSpPr/>
          <p:nvPr/>
        </p:nvSpPr>
        <p:spPr>
          <a:xfrm>
            <a:off x="6313552" y="326313"/>
            <a:ext cx="827074" cy="986294"/>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b="1" dirty="0"/>
              <a:t>User need</a:t>
            </a:r>
          </a:p>
        </p:txBody>
      </p:sp>
      <p:sp useBgFill="1">
        <p:nvSpPr>
          <p:cNvPr id="49" name="Rectangle: Rounded Corners 48">
            <a:extLst>
              <a:ext uri="{FF2B5EF4-FFF2-40B4-BE49-F238E27FC236}">
                <a16:creationId xmlns:a16="http://schemas.microsoft.com/office/drawing/2014/main" id="{15B19320-8BA1-498A-B2BC-7E5C22ADBBEF}"/>
              </a:ext>
            </a:extLst>
          </p:cNvPr>
          <p:cNvSpPr/>
          <p:nvPr/>
        </p:nvSpPr>
        <p:spPr>
          <a:xfrm>
            <a:off x="6313552" y="1436956"/>
            <a:ext cx="827074" cy="986294"/>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sp useBgFill="1">
        <p:nvSpPr>
          <p:cNvPr id="51" name="Rectangle: Rounded Corners 50">
            <a:extLst>
              <a:ext uri="{FF2B5EF4-FFF2-40B4-BE49-F238E27FC236}">
                <a16:creationId xmlns:a16="http://schemas.microsoft.com/office/drawing/2014/main" id="{A7CC6A94-B479-4054-8B53-98507C5108A1}"/>
              </a:ext>
            </a:extLst>
          </p:cNvPr>
          <p:cNvSpPr/>
          <p:nvPr/>
        </p:nvSpPr>
        <p:spPr>
          <a:xfrm>
            <a:off x="6639228" y="1166861"/>
            <a:ext cx="175722" cy="364805"/>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sp>
        <p:nvSpPr>
          <p:cNvPr id="52" name="TextBox 51">
            <a:extLst>
              <a:ext uri="{FF2B5EF4-FFF2-40B4-BE49-F238E27FC236}">
                <a16:creationId xmlns:a16="http://schemas.microsoft.com/office/drawing/2014/main" id="{6D1D8BE0-E684-4DF8-AF58-26C489047323}"/>
              </a:ext>
            </a:extLst>
          </p:cNvPr>
          <p:cNvSpPr txBox="1"/>
          <p:nvPr/>
        </p:nvSpPr>
        <p:spPr>
          <a:xfrm>
            <a:off x="4366698" y="1869990"/>
            <a:ext cx="1865496" cy="1477328"/>
          </a:xfrm>
          <a:prstGeom prst="rect">
            <a:avLst/>
          </a:prstGeom>
          <a:noFill/>
        </p:spPr>
        <p:txBody>
          <a:bodyPr wrap="square" rtlCol="0">
            <a:spAutoFit/>
          </a:bodyPr>
          <a:lstStyle/>
          <a:p>
            <a:pPr algn="r"/>
            <a:r>
              <a:rPr lang="en-US" dirty="0"/>
              <a:t>What’s your time-to-value?</a:t>
            </a:r>
          </a:p>
          <a:p>
            <a:pPr algn="r"/>
            <a:endParaRPr lang="en-US" dirty="0"/>
          </a:p>
          <a:p>
            <a:pPr algn="r"/>
            <a:r>
              <a:rPr lang="en-US" dirty="0"/>
              <a:t>How is the value chain evolving?</a:t>
            </a:r>
          </a:p>
        </p:txBody>
      </p:sp>
      <p:sp useBgFill="1">
        <p:nvSpPr>
          <p:cNvPr id="53" name="Rectangle: Rounded Corners 52">
            <a:extLst>
              <a:ext uri="{FF2B5EF4-FFF2-40B4-BE49-F238E27FC236}">
                <a16:creationId xmlns:a16="http://schemas.microsoft.com/office/drawing/2014/main" id="{45CD224D-80E6-4BE0-8E4D-2A887BE9DAC2}"/>
              </a:ext>
            </a:extLst>
          </p:cNvPr>
          <p:cNvSpPr/>
          <p:nvPr/>
        </p:nvSpPr>
        <p:spPr>
          <a:xfrm>
            <a:off x="6313552" y="2547599"/>
            <a:ext cx="827074" cy="986294"/>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sp useBgFill="1">
        <p:nvSpPr>
          <p:cNvPr id="54" name="Rectangle: Rounded Corners 53">
            <a:extLst>
              <a:ext uri="{FF2B5EF4-FFF2-40B4-BE49-F238E27FC236}">
                <a16:creationId xmlns:a16="http://schemas.microsoft.com/office/drawing/2014/main" id="{E69394F7-7B51-4778-A8FF-C92850F3F41E}"/>
              </a:ext>
            </a:extLst>
          </p:cNvPr>
          <p:cNvSpPr/>
          <p:nvPr/>
        </p:nvSpPr>
        <p:spPr>
          <a:xfrm>
            <a:off x="6639228" y="2277504"/>
            <a:ext cx="175722" cy="364805"/>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sp>
        <p:nvSpPr>
          <p:cNvPr id="55" name="TextBox 54">
            <a:extLst>
              <a:ext uri="{FF2B5EF4-FFF2-40B4-BE49-F238E27FC236}">
                <a16:creationId xmlns:a16="http://schemas.microsoft.com/office/drawing/2014/main" id="{4FCCCACB-EE04-4A6C-9A6D-9D1BE4721F6E}"/>
              </a:ext>
            </a:extLst>
          </p:cNvPr>
          <p:cNvSpPr txBox="1"/>
          <p:nvPr/>
        </p:nvSpPr>
        <p:spPr>
          <a:xfrm>
            <a:off x="3898960" y="3850511"/>
            <a:ext cx="2344855" cy="646331"/>
          </a:xfrm>
          <a:prstGeom prst="rect">
            <a:avLst/>
          </a:prstGeom>
          <a:noFill/>
        </p:spPr>
        <p:txBody>
          <a:bodyPr wrap="square" rtlCol="0">
            <a:spAutoFit/>
          </a:bodyPr>
          <a:lstStyle/>
          <a:p>
            <a:pPr algn="r"/>
            <a:r>
              <a:rPr lang="en-US" dirty="0"/>
              <a:t>Have you heard of </a:t>
            </a:r>
            <a:r>
              <a:rPr lang="en-US" b="1" dirty="0"/>
              <a:t>Simon </a:t>
            </a:r>
            <a:r>
              <a:rPr lang="en-US" b="1" dirty="0" err="1"/>
              <a:t>Wardley</a:t>
            </a:r>
            <a:r>
              <a:rPr lang="en-US" b="1" dirty="0"/>
              <a:t>?</a:t>
            </a:r>
          </a:p>
        </p:txBody>
      </p:sp>
      <p:sp useBgFill="1">
        <p:nvSpPr>
          <p:cNvPr id="56" name="Rectangle: Rounded Corners 55">
            <a:extLst>
              <a:ext uri="{FF2B5EF4-FFF2-40B4-BE49-F238E27FC236}">
                <a16:creationId xmlns:a16="http://schemas.microsoft.com/office/drawing/2014/main" id="{7C09E3E7-4276-49F7-8FDC-C0A602C85573}"/>
              </a:ext>
            </a:extLst>
          </p:cNvPr>
          <p:cNvSpPr/>
          <p:nvPr/>
        </p:nvSpPr>
        <p:spPr>
          <a:xfrm>
            <a:off x="6315959" y="3682856"/>
            <a:ext cx="827074" cy="986294"/>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sp useBgFill="1">
        <p:nvSpPr>
          <p:cNvPr id="57" name="Rectangle: Rounded Corners 56">
            <a:extLst>
              <a:ext uri="{FF2B5EF4-FFF2-40B4-BE49-F238E27FC236}">
                <a16:creationId xmlns:a16="http://schemas.microsoft.com/office/drawing/2014/main" id="{73ADBDB4-D826-4DBC-B999-675FBCF62173}"/>
              </a:ext>
            </a:extLst>
          </p:cNvPr>
          <p:cNvSpPr/>
          <p:nvPr/>
        </p:nvSpPr>
        <p:spPr>
          <a:xfrm>
            <a:off x="6641635" y="3412761"/>
            <a:ext cx="175722" cy="364805"/>
          </a:xfrm>
          <a:prstGeom prst="roundRect">
            <a:avLst>
              <a:gd name="adj" fmla="val 50000"/>
            </a:avLst>
          </a:pr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p>
        </p:txBody>
      </p:sp>
      <p:pic>
        <p:nvPicPr>
          <p:cNvPr id="6" name="Picture 5">
            <a:extLst>
              <a:ext uri="{FF2B5EF4-FFF2-40B4-BE49-F238E27FC236}">
                <a16:creationId xmlns:a16="http://schemas.microsoft.com/office/drawing/2014/main" id="{78B5BFC5-3BFF-4E95-AB4E-87A7219D83D5}"/>
              </a:ext>
            </a:extLst>
          </p:cNvPr>
          <p:cNvPicPr>
            <a:picLocks noChangeAspect="1"/>
          </p:cNvPicPr>
          <p:nvPr/>
        </p:nvPicPr>
        <p:blipFill>
          <a:blip r:embed="rId2"/>
          <a:stretch>
            <a:fillRect/>
          </a:stretch>
        </p:blipFill>
        <p:spPr>
          <a:xfrm>
            <a:off x="7399027" y="2824240"/>
            <a:ext cx="1220492" cy="1860611"/>
          </a:xfrm>
          <a:prstGeom prst="roundRect">
            <a:avLst>
              <a:gd name="adj" fmla="val 7604"/>
            </a:avLst>
          </a:prstGeom>
        </p:spPr>
      </p:pic>
    </p:spTree>
    <p:extLst>
      <p:ext uri="{BB962C8B-B14F-4D97-AF65-F5344CB8AC3E}">
        <p14:creationId xmlns:p14="http://schemas.microsoft.com/office/powerpoint/2010/main" val="2115236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349"/>
                                          </p:stCondLst>
                                        </p:cTn>
                                        <p:tgtEl>
                                          <p:spTgt spid="41"/>
                                        </p:tgtEl>
                                        <p:attrNameLst>
                                          <p:attrName>style.visibility</p:attrName>
                                        </p:attrNameLst>
                                      </p:cBhvr>
                                      <p:to>
                                        <p:strVal val="hidden"/>
                                      </p:to>
                                    </p:set>
                                  </p:childTnLst>
                                </p:cTn>
                              </p:par>
                              <p:par>
                                <p:cTn id="7" presetID="6" presetClass="emph" presetSubtype="0" accel="100000" autoRev="1" fill="hold" grpId="1" nodeType="withEffect">
                                  <p:stCondLst>
                                    <p:cond delay="0"/>
                                  </p:stCondLst>
                                  <p:childTnLst>
                                    <p:animScale>
                                      <p:cBhvr>
                                        <p:cTn id="8" dur="350" fill="hold"/>
                                        <p:tgtEl>
                                          <p:spTgt spid="41"/>
                                        </p:tgtEl>
                                      </p:cBhvr>
                                      <p:by x="0" y="100000"/>
                                    </p:animScale>
                                  </p:childTnLst>
                                </p:cTn>
                              </p:par>
                              <p:par>
                                <p:cTn id="9" presetID="1" presetClass="entr" presetSubtype="0" fill="hold" grpId="0" nodeType="withEffect">
                                  <p:stCondLst>
                                    <p:cond delay="0"/>
                                  </p:stCondLst>
                                  <p:childTnLst>
                                    <p:set>
                                      <p:cBhvr>
                                        <p:cTn id="10" dur="1" fill="hold">
                                          <p:stCondLst>
                                            <p:cond delay="349"/>
                                          </p:stCondLst>
                                        </p:cTn>
                                        <p:tgtEl>
                                          <p:spTgt spid="4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350" fill="hold"/>
                                        <p:tgtEl>
                                          <p:spTgt spid="44"/>
                                        </p:tgtEl>
                                      </p:cBhvr>
                                      <p:by x="0" y="100000"/>
                                    </p:animScale>
                                  </p:childTnLst>
                                </p:cTn>
                              </p:par>
                              <p:par>
                                <p:cTn id="13" presetID="53" presetClass="entr" presetSubtype="16" fill="hold" grpId="0" nodeType="withEffect">
                                  <p:stCondLst>
                                    <p:cond delay="200"/>
                                  </p:stCondLst>
                                  <p:childTnLst>
                                    <p:set>
                                      <p:cBhvr>
                                        <p:cTn id="14" dur="1" fill="hold">
                                          <p:stCondLst>
                                            <p:cond delay="0"/>
                                          </p:stCondLst>
                                        </p:cTn>
                                        <p:tgtEl>
                                          <p:spTgt spid="51"/>
                                        </p:tgtEl>
                                        <p:attrNameLst>
                                          <p:attrName>style.visibility</p:attrName>
                                        </p:attrNameLst>
                                      </p:cBhvr>
                                      <p:to>
                                        <p:strVal val="visible"/>
                                      </p:to>
                                    </p:set>
                                    <p:anim calcmode="lin" valueType="num">
                                      <p:cBhvr>
                                        <p:cTn id="15" dur="300" fill="hold"/>
                                        <p:tgtEl>
                                          <p:spTgt spid="51"/>
                                        </p:tgtEl>
                                        <p:attrNameLst>
                                          <p:attrName>ppt_w</p:attrName>
                                        </p:attrNameLst>
                                      </p:cBhvr>
                                      <p:tavLst>
                                        <p:tav tm="0">
                                          <p:val>
                                            <p:fltVal val="0"/>
                                          </p:val>
                                        </p:tav>
                                        <p:tav tm="100000">
                                          <p:val>
                                            <p:strVal val="#ppt_w"/>
                                          </p:val>
                                        </p:tav>
                                      </p:tavLst>
                                    </p:anim>
                                    <p:anim calcmode="lin" valueType="num">
                                      <p:cBhvr>
                                        <p:cTn id="16" dur="300" fill="hold"/>
                                        <p:tgtEl>
                                          <p:spTgt spid="51"/>
                                        </p:tgtEl>
                                        <p:attrNameLst>
                                          <p:attrName>ppt_h</p:attrName>
                                        </p:attrNameLst>
                                      </p:cBhvr>
                                      <p:tavLst>
                                        <p:tav tm="0">
                                          <p:val>
                                            <p:fltVal val="0"/>
                                          </p:val>
                                        </p:tav>
                                        <p:tav tm="100000">
                                          <p:val>
                                            <p:strVal val="#ppt_h"/>
                                          </p:val>
                                        </p:tav>
                                      </p:tavLst>
                                    </p:anim>
                                    <p:animEffect transition="in" filter="fade">
                                      <p:cBhvr>
                                        <p:cTn id="17" dur="300"/>
                                        <p:tgtEl>
                                          <p:spTgt spid="51"/>
                                        </p:tgtEl>
                                      </p:cBhvr>
                                    </p:animEffect>
                                  </p:childTnLst>
                                </p:cTn>
                              </p:par>
                              <p:par>
                                <p:cTn id="18" presetID="10" presetClass="entr" presetSubtype="0" fill="hold" grpId="0" nodeType="withEffect">
                                  <p:stCondLst>
                                    <p:cond delay="3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400"/>
                                        <p:tgtEl>
                                          <p:spTgt spid="49"/>
                                        </p:tgtEl>
                                      </p:cBhvr>
                                    </p:animEffect>
                                  </p:childTnLst>
                                </p:cTn>
                              </p:par>
                              <p:par>
                                <p:cTn id="21" presetID="42" presetClass="path" presetSubtype="0" decel="100000" fill="hold" grpId="1" nodeType="withEffect">
                                  <p:stCondLst>
                                    <p:cond delay="300"/>
                                  </p:stCondLst>
                                  <p:childTnLst>
                                    <p:animMotion origin="layout" path="M -2.77778E-7 -0.00031 L -2.77778E-7 0.02963 " pathEditMode="relative" rAng="0" ptsTypes="AA">
                                      <p:cBhvr>
                                        <p:cTn id="22" dur="400" spd="-100000" fill="hold"/>
                                        <p:tgtEl>
                                          <p:spTgt spid="49"/>
                                        </p:tgtEl>
                                        <p:attrNameLst>
                                          <p:attrName>ppt_x</p:attrName>
                                          <p:attrName>ppt_y</p:attrName>
                                        </p:attrNameLst>
                                      </p:cBhvr>
                                      <p:rCtr x="0" y="1481"/>
                                    </p:animMotion>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300" fill="hold"/>
                                        <p:tgtEl>
                                          <p:spTgt spid="54"/>
                                        </p:tgtEl>
                                        <p:attrNameLst>
                                          <p:attrName>ppt_w</p:attrName>
                                        </p:attrNameLst>
                                      </p:cBhvr>
                                      <p:tavLst>
                                        <p:tav tm="0">
                                          <p:val>
                                            <p:fltVal val="0"/>
                                          </p:val>
                                        </p:tav>
                                        <p:tav tm="100000">
                                          <p:val>
                                            <p:strVal val="#ppt_w"/>
                                          </p:val>
                                        </p:tav>
                                      </p:tavLst>
                                    </p:anim>
                                    <p:anim calcmode="lin" valueType="num">
                                      <p:cBhvr>
                                        <p:cTn id="28" dur="300" fill="hold"/>
                                        <p:tgtEl>
                                          <p:spTgt spid="54"/>
                                        </p:tgtEl>
                                        <p:attrNameLst>
                                          <p:attrName>ppt_h</p:attrName>
                                        </p:attrNameLst>
                                      </p:cBhvr>
                                      <p:tavLst>
                                        <p:tav tm="0">
                                          <p:val>
                                            <p:fltVal val="0"/>
                                          </p:val>
                                        </p:tav>
                                        <p:tav tm="100000">
                                          <p:val>
                                            <p:strVal val="#ppt_h"/>
                                          </p:val>
                                        </p:tav>
                                      </p:tavLst>
                                    </p:anim>
                                    <p:animEffect transition="in" filter="fade">
                                      <p:cBhvr>
                                        <p:cTn id="29" dur="300"/>
                                        <p:tgtEl>
                                          <p:spTgt spid="54"/>
                                        </p:tgtEl>
                                      </p:cBhvr>
                                    </p:animEffect>
                                  </p:childTnLst>
                                </p:cTn>
                              </p:par>
                              <p:par>
                                <p:cTn id="30" presetID="10" presetClass="entr" presetSubtype="0" fill="hold" grpId="0" nodeType="withEffect">
                                  <p:stCondLst>
                                    <p:cond delay="10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400"/>
                                        <p:tgtEl>
                                          <p:spTgt spid="53"/>
                                        </p:tgtEl>
                                      </p:cBhvr>
                                    </p:animEffect>
                                  </p:childTnLst>
                                </p:cTn>
                              </p:par>
                              <p:par>
                                <p:cTn id="33" presetID="42" presetClass="path" presetSubtype="0" decel="100000" fill="hold" grpId="1" nodeType="withEffect">
                                  <p:stCondLst>
                                    <p:cond delay="100"/>
                                  </p:stCondLst>
                                  <p:childTnLst>
                                    <p:animMotion origin="layout" path="M -2.77778E-7 -0.00031 L -2.77778E-7 0.02963 " pathEditMode="relative" rAng="0" ptsTypes="AA">
                                      <p:cBhvr>
                                        <p:cTn id="34" dur="400" spd="-100000" fill="hold"/>
                                        <p:tgtEl>
                                          <p:spTgt spid="53"/>
                                        </p:tgtEl>
                                        <p:attrNameLst>
                                          <p:attrName>ppt_x</p:attrName>
                                          <p:attrName>ppt_y</p:attrName>
                                        </p:attrNameLst>
                                      </p:cBhvr>
                                      <p:rCtr x="0" y="1481"/>
                                    </p:animMotion>
                                  </p:childTnLst>
                                </p:cTn>
                              </p:par>
                              <p:par>
                                <p:cTn id="35" presetID="10" presetClass="entr" presetSubtype="0" fill="hold" grpId="0" nodeType="withEffect">
                                  <p:stCondLst>
                                    <p:cond delay="1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400"/>
                                        <p:tgtEl>
                                          <p:spTgt spid="52"/>
                                        </p:tgtEl>
                                      </p:cBhvr>
                                    </p:animEffect>
                                  </p:childTnLst>
                                </p:cTn>
                              </p:par>
                              <p:par>
                                <p:cTn id="38" presetID="42" presetClass="path" presetSubtype="0" decel="100000" fill="hold" grpId="1" nodeType="withEffect">
                                  <p:stCondLst>
                                    <p:cond delay="0"/>
                                  </p:stCondLst>
                                  <p:childTnLst>
                                    <p:animMotion origin="layout" path="M -2.77778E-7 2.46914E-6 L -2.77778E-7 0.02963 " pathEditMode="relative" rAng="0" ptsTypes="AA">
                                      <p:cBhvr>
                                        <p:cTn id="39" dur="400" spd="-100000" fill="hold"/>
                                        <p:tgtEl>
                                          <p:spTgt spid="52"/>
                                        </p:tgtEl>
                                        <p:attrNameLst>
                                          <p:attrName>ppt_x</p:attrName>
                                          <p:attrName>ppt_y</p:attrName>
                                        </p:attrNameLst>
                                      </p:cBhvr>
                                      <p:rCtr x="0" y="1481"/>
                                    </p:animMotion>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57"/>
                                        </p:tgtEl>
                                        <p:attrNameLst>
                                          <p:attrName>style.visibility</p:attrName>
                                        </p:attrNameLst>
                                      </p:cBhvr>
                                      <p:to>
                                        <p:strVal val="visible"/>
                                      </p:to>
                                    </p:set>
                                    <p:anim calcmode="lin" valueType="num">
                                      <p:cBhvr>
                                        <p:cTn id="44" dur="300" fill="hold"/>
                                        <p:tgtEl>
                                          <p:spTgt spid="57"/>
                                        </p:tgtEl>
                                        <p:attrNameLst>
                                          <p:attrName>ppt_w</p:attrName>
                                        </p:attrNameLst>
                                      </p:cBhvr>
                                      <p:tavLst>
                                        <p:tav tm="0">
                                          <p:val>
                                            <p:fltVal val="0"/>
                                          </p:val>
                                        </p:tav>
                                        <p:tav tm="100000">
                                          <p:val>
                                            <p:strVal val="#ppt_w"/>
                                          </p:val>
                                        </p:tav>
                                      </p:tavLst>
                                    </p:anim>
                                    <p:anim calcmode="lin" valueType="num">
                                      <p:cBhvr>
                                        <p:cTn id="45" dur="300" fill="hold"/>
                                        <p:tgtEl>
                                          <p:spTgt spid="57"/>
                                        </p:tgtEl>
                                        <p:attrNameLst>
                                          <p:attrName>ppt_h</p:attrName>
                                        </p:attrNameLst>
                                      </p:cBhvr>
                                      <p:tavLst>
                                        <p:tav tm="0">
                                          <p:val>
                                            <p:fltVal val="0"/>
                                          </p:val>
                                        </p:tav>
                                        <p:tav tm="100000">
                                          <p:val>
                                            <p:strVal val="#ppt_h"/>
                                          </p:val>
                                        </p:tav>
                                      </p:tavLst>
                                    </p:anim>
                                    <p:animEffect transition="in" filter="fade">
                                      <p:cBhvr>
                                        <p:cTn id="46" dur="300"/>
                                        <p:tgtEl>
                                          <p:spTgt spid="57"/>
                                        </p:tgtEl>
                                      </p:cBhvr>
                                    </p:animEffect>
                                  </p:childTnLst>
                                </p:cTn>
                              </p:par>
                              <p:par>
                                <p:cTn id="47" presetID="10" presetClass="entr" presetSubtype="0" fill="hold" grpId="0" nodeType="withEffect">
                                  <p:stCondLst>
                                    <p:cond delay="10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400"/>
                                        <p:tgtEl>
                                          <p:spTgt spid="56"/>
                                        </p:tgtEl>
                                      </p:cBhvr>
                                    </p:animEffect>
                                  </p:childTnLst>
                                </p:cTn>
                              </p:par>
                              <p:par>
                                <p:cTn id="50" presetID="42" presetClass="path" presetSubtype="0" decel="100000" fill="hold" grpId="1" nodeType="withEffect">
                                  <p:stCondLst>
                                    <p:cond delay="100"/>
                                  </p:stCondLst>
                                  <p:childTnLst>
                                    <p:animMotion origin="layout" path="M 2.5E-6 -0.00031 L 2.5E-6 0.02963 " pathEditMode="relative" rAng="0" ptsTypes="AA">
                                      <p:cBhvr>
                                        <p:cTn id="51" dur="400" spd="-100000" fill="hold"/>
                                        <p:tgtEl>
                                          <p:spTgt spid="56"/>
                                        </p:tgtEl>
                                        <p:attrNameLst>
                                          <p:attrName>ppt_x</p:attrName>
                                          <p:attrName>ppt_y</p:attrName>
                                        </p:attrNameLst>
                                      </p:cBhvr>
                                      <p:rCtr x="0" y="1481"/>
                                    </p:animMotion>
                                  </p:childTnLst>
                                </p:cTn>
                              </p:par>
                              <p:par>
                                <p:cTn id="52" presetID="10" presetClass="entr" presetSubtype="0" fill="hold" grpId="0" nodeType="withEffect">
                                  <p:stCondLst>
                                    <p:cond delay="10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400"/>
                                        <p:tgtEl>
                                          <p:spTgt spid="55"/>
                                        </p:tgtEl>
                                      </p:cBhvr>
                                    </p:animEffect>
                                  </p:childTnLst>
                                </p:cTn>
                              </p:par>
                              <p:par>
                                <p:cTn id="55" presetID="42" presetClass="path" presetSubtype="0" decel="100000" fill="hold" grpId="1" nodeType="withEffect">
                                  <p:stCondLst>
                                    <p:cond delay="0"/>
                                  </p:stCondLst>
                                  <p:childTnLst>
                                    <p:animMotion origin="layout" path="M -3.88889E-6 2.46914E-7 L -3.88889E-6 0.02963 " pathEditMode="relative" rAng="0" ptsTypes="AA">
                                      <p:cBhvr>
                                        <p:cTn id="56" dur="400" spd="-100000" fill="hold"/>
                                        <p:tgtEl>
                                          <p:spTgt spid="55"/>
                                        </p:tgtEl>
                                        <p:attrNameLst>
                                          <p:attrName>ppt_x</p:attrName>
                                          <p:attrName>ppt_y</p:attrName>
                                        </p:attrNameLst>
                                      </p:cBhvr>
                                      <p:rCtr x="0" y="1481"/>
                                    </p:animMotion>
                                  </p:childTnLst>
                                </p:cTn>
                              </p:par>
                              <p:par>
                                <p:cTn id="57" presetID="10" presetClass="entr" presetSubtype="0" fill="hold" nodeType="withEffect">
                                  <p:stCondLst>
                                    <p:cond delay="20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400"/>
                                        <p:tgtEl>
                                          <p:spTgt spid="6"/>
                                        </p:tgtEl>
                                      </p:cBhvr>
                                    </p:animEffect>
                                  </p:childTnLst>
                                </p:cTn>
                              </p:par>
                              <p:par>
                                <p:cTn id="60" presetID="42" presetClass="path" presetSubtype="0" decel="100000" fill="hold" nodeType="withEffect">
                                  <p:stCondLst>
                                    <p:cond delay="200"/>
                                  </p:stCondLst>
                                  <p:childTnLst>
                                    <p:animMotion origin="layout" path="M 4.02349E-6 -4.07626E-6 L 0.03676 -4.07626E-6 " pathEditMode="relative" rAng="0" ptsTypes="AA">
                                      <p:cBhvr>
                                        <p:cTn id="61" dur="400" spd="-100000" fill="hold"/>
                                        <p:tgtEl>
                                          <p:spTgt spid="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4" grpId="0" animBg="1"/>
      <p:bldP spid="44" grpId="1" animBg="1"/>
      <p:bldP spid="49" grpId="0" animBg="1"/>
      <p:bldP spid="49" grpId="1" animBg="1"/>
      <p:bldP spid="51" grpId="0" animBg="1"/>
      <p:bldP spid="52" grpId="0"/>
      <p:bldP spid="52" grpId="1"/>
      <p:bldP spid="53" grpId="0" animBg="1"/>
      <p:bldP spid="53" grpId="1" animBg="1"/>
      <p:bldP spid="54" grpId="0" animBg="1"/>
      <p:bldP spid="55" grpId="0"/>
      <p:bldP spid="55" grpId="1"/>
      <p:bldP spid="56" grpId="0" animBg="1"/>
      <p:bldP spid="56" grpId="1" animBg="1"/>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50" name="Title 6">
            <a:extLst>
              <a:ext uri="{FF2B5EF4-FFF2-40B4-BE49-F238E27FC236}">
                <a16:creationId xmlns:a16="http://schemas.microsoft.com/office/drawing/2014/main" id="{0BFEEAB6-52AA-4FAC-8C37-57E00A1BAC26}"/>
              </a:ext>
            </a:extLst>
          </p:cNvPr>
          <p:cNvSpPr txBox="1">
            <a:spLocks/>
          </p:cNvSpPr>
          <p:nvPr/>
        </p:nvSpPr>
        <p:spPr>
          <a:xfrm>
            <a:off x="336788" y="1884262"/>
            <a:ext cx="2843140" cy="97444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dirty="0">
                <a:solidFill>
                  <a:prstClr val="white"/>
                </a:solidFill>
              </a:rPr>
              <a:t>Leverage</a:t>
            </a:r>
          </a:p>
          <a:p>
            <a:r>
              <a:rPr lang="en-US" dirty="0" err="1">
                <a:solidFill>
                  <a:prstClr val="white"/>
                </a:solidFill>
              </a:rPr>
              <a:t>Wardley</a:t>
            </a:r>
            <a:r>
              <a:rPr lang="en-US" dirty="0">
                <a:solidFill>
                  <a:prstClr val="white"/>
                </a:solidFill>
              </a:rPr>
              <a:t> Maps</a:t>
            </a:r>
            <a:endParaRPr lang="en-US" sz="2000" b="0" dirty="0">
              <a:solidFill>
                <a:prstClr val="white"/>
              </a:solidFill>
            </a:endParaRPr>
          </a:p>
        </p:txBody>
      </p:sp>
      <p:sp>
        <p:nvSpPr>
          <p:cNvPr id="58" name="Title 8">
            <a:extLst>
              <a:ext uri="{FF2B5EF4-FFF2-40B4-BE49-F238E27FC236}">
                <a16:creationId xmlns:a16="http://schemas.microsoft.com/office/drawing/2014/main" id="{FE6FCA84-B4D3-40E8-97F4-CF0AD6790858}"/>
              </a:ext>
            </a:extLst>
          </p:cNvPr>
          <p:cNvSpPr txBox="1">
            <a:spLocks/>
          </p:cNvSpPr>
          <p:nvPr/>
        </p:nvSpPr>
        <p:spPr>
          <a:xfrm>
            <a:off x="351950" y="2858702"/>
            <a:ext cx="2522364" cy="95137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spcBef>
                <a:spcPts val="1200"/>
              </a:spcBef>
            </a:pPr>
            <a:r>
              <a:rPr lang="en-US" sz="2000" b="0" dirty="0">
                <a:solidFill>
                  <a:prstClr val="white"/>
                </a:solidFill>
              </a:rPr>
              <a:t>Visualize evolution and innovate further up the value chain</a:t>
            </a:r>
          </a:p>
        </p:txBody>
      </p:sp>
      <p:grpSp>
        <p:nvGrpSpPr>
          <p:cNvPr id="59" name="Group 58">
            <a:extLst>
              <a:ext uri="{FF2B5EF4-FFF2-40B4-BE49-F238E27FC236}">
                <a16:creationId xmlns:a16="http://schemas.microsoft.com/office/drawing/2014/main" id="{73137A76-6229-4C15-9AD8-92228C5372C3}"/>
              </a:ext>
            </a:extLst>
          </p:cNvPr>
          <p:cNvGrpSpPr/>
          <p:nvPr/>
        </p:nvGrpSpPr>
        <p:grpSpPr>
          <a:xfrm>
            <a:off x="3352800" y="0"/>
            <a:ext cx="5791200" cy="5143500"/>
            <a:chOff x="3352800" y="0"/>
            <a:chExt cx="5791200" cy="5143500"/>
          </a:xfrm>
        </p:grpSpPr>
        <p:sp>
          <p:nvSpPr>
            <p:cNvPr id="60" name="Rectangle 59">
              <a:extLst>
                <a:ext uri="{FF2B5EF4-FFF2-40B4-BE49-F238E27FC236}">
                  <a16:creationId xmlns:a16="http://schemas.microsoft.com/office/drawing/2014/main" id="{D7676137-F611-4DBC-9E45-9B16A6450A04}"/>
                </a:ext>
              </a:extLst>
            </p:cNvPr>
            <p:cNvSpPr/>
            <p:nvPr/>
          </p:nvSpPr>
          <p:spPr>
            <a:xfrm>
              <a:off x="3352800" y="0"/>
              <a:ext cx="57912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61" name="Picture 60">
              <a:extLst>
                <a:ext uri="{FF2B5EF4-FFF2-40B4-BE49-F238E27FC236}">
                  <a16:creationId xmlns:a16="http://schemas.microsoft.com/office/drawing/2014/main" id="{73865A1E-E9A1-46E0-932F-266854FD0D3F}"/>
                </a:ext>
              </a:extLst>
            </p:cNvPr>
            <p:cNvPicPr>
              <a:picLocks noChangeAspect="1"/>
            </p:cNvPicPr>
            <p:nvPr/>
          </p:nvPicPr>
          <p:blipFill rotWithShape="1">
            <a:blip r:embed="rId3"/>
            <a:srcRect l="10786" t="15016" r="11791" b="3670"/>
            <a:stretch/>
          </p:blipFill>
          <p:spPr>
            <a:xfrm>
              <a:off x="3670217" y="655093"/>
              <a:ext cx="4995297" cy="3944203"/>
            </a:xfrm>
            <a:prstGeom prst="rect">
              <a:avLst/>
            </a:prstGeom>
          </p:spPr>
        </p:pic>
      </p:grpSp>
    </p:spTree>
    <p:extLst>
      <p:ext uri="{BB962C8B-B14F-4D97-AF65-F5344CB8AC3E}">
        <p14:creationId xmlns:p14="http://schemas.microsoft.com/office/powerpoint/2010/main" val="44060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3.7037E-7 L 2.5E-6 0.04352 " pathEditMode="relative" rAng="0" ptsTypes="AA">
                                      <p:cBhvr>
                                        <p:cTn id="9" dur="500" spd="-100000" fill="hold"/>
                                        <p:tgtEl>
                                          <p:spTgt spid="50"/>
                                        </p:tgtEl>
                                        <p:attrNameLst>
                                          <p:attrName>ppt_x</p:attrName>
                                          <p:attrName>ppt_y</p:attrName>
                                        </p:attrNameLst>
                                      </p:cBhvr>
                                      <p:rCtr x="0" y="2160"/>
                                    </p:animMotion>
                                  </p:childTnLst>
                                </p:cTn>
                              </p:par>
                              <p:par>
                                <p:cTn id="10" presetID="10" presetClass="entr" presetSubtype="0" fill="hold" grpId="0" nodeType="withEffect">
                                  <p:stCondLst>
                                    <p:cond delay="25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42" presetClass="path" presetSubtype="0" decel="100000" fill="hold" grpId="1" nodeType="withEffect">
                                  <p:stCondLst>
                                    <p:cond delay="250"/>
                                  </p:stCondLst>
                                  <p:childTnLst>
                                    <p:animMotion origin="layout" path="M 5.55556E-7 -3.20988E-6 L 0.03681 -3.20988E-6 " pathEditMode="relative" rAng="0" ptsTypes="AA">
                                      <p:cBhvr>
                                        <p:cTn id="14" dur="500" spd="-100000" fill="hold"/>
                                        <p:tgtEl>
                                          <p:spTgt spid="58"/>
                                        </p:tgtEl>
                                        <p:attrNameLst>
                                          <p:attrName>ppt_x</p:attrName>
                                          <p:attrName>ppt_y</p:attrName>
                                        </p:attrNameLst>
                                      </p:cBhvr>
                                      <p:rCtr x="1840" y="0"/>
                                    </p:animMotion>
                                  </p:childTnLst>
                                </p:cTn>
                              </p:par>
                              <p:par>
                                <p:cTn id="15" presetID="2" presetClass="entr" presetSubtype="2" decel="10000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750" fill="hold"/>
                                        <p:tgtEl>
                                          <p:spTgt spid="59"/>
                                        </p:tgtEl>
                                        <p:attrNameLst>
                                          <p:attrName>ppt_x</p:attrName>
                                        </p:attrNameLst>
                                      </p:cBhvr>
                                      <p:tavLst>
                                        <p:tav tm="0">
                                          <p:val>
                                            <p:strVal val="1+#ppt_w/2"/>
                                          </p:val>
                                        </p:tav>
                                        <p:tav tm="100000">
                                          <p:val>
                                            <p:strVal val="#ppt_x"/>
                                          </p:val>
                                        </p:tav>
                                      </p:tavLst>
                                    </p:anim>
                                    <p:anim calcmode="lin" valueType="num">
                                      <p:cBhvr additive="base">
                                        <p:cTn id="18" dur="75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P spid="58" grpId="0"/>
      <p:bldP spid="58"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50" name="Title 6">
            <a:extLst>
              <a:ext uri="{FF2B5EF4-FFF2-40B4-BE49-F238E27FC236}">
                <a16:creationId xmlns:a16="http://schemas.microsoft.com/office/drawing/2014/main" id="{0BFEEAB6-52AA-4FAC-8C37-57E00A1BAC26}"/>
              </a:ext>
            </a:extLst>
          </p:cNvPr>
          <p:cNvSpPr txBox="1">
            <a:spLocks/>
          </p:cNvSpPr>
          <p:nvPr/>
        </p:nvSpPr>
        <p:spPr>
          <a:xfrm>
            <a:off x="336788" y="1205837"/>
            <a:ext cx="2843140" cy="97444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dirty="0">
                <a:solidFill>
                  <a:prstClr val="white"/>
                </a:solidFill>
              </a:rPr>
              <a:t>Let’s look </a:t>
            </a:r>
            <a:br>
              <a:rPr lang="en-US" dirty="0">
                <a:solidFill>
                  <a:prstClr val="white"/>
                </a:solidFill>
              </a:rPr>
            </a:br>
            <a:r>
              <a:rPr lang="en-US" dirty="0">
                <a:solidFill>
                  <a:prstClr val="white"/>
                </a:solidFill>
              </a:rPr>
              <a:t>at your</a:t>
            </a:r>
          </a:p>
          <a:p>
            <a:r>
              <a:rPr lang="en-US" dirty="0" err="1">
                <a:solidFill>
                  <a:prstClr val="white"/>
                </a:solidFill>
              </a:rPr>
              <a:t>Wardley</a:t>
            </a:r>
            <a:r>
              <a:rPr lang="en-US" dirty="0">
                <a:solidFill>
                  <a:prstClr val="white"/>
                </a:solidFill>
              </a:rPr>
              <a:t> Map</a:t>
            </a:r>
          </a:p>
        </p:txBody>
      </p:sp>
      <p:sp>
        <p:nvSpPr>
          <p:cNvPr id="58" name="Title 8">
            <a:extLst>
              <a:ext uri="{FF2B5EF4-FFF2-40B4-BE49-F238E27FC236}">
                <a16:creationId xmlns:a16="http://schemas.microsoft.com/office/drawing/2014/main" id="{FE6FCA84-B4D3-40E8-97F4-CF0AD6790858}"/>
              </a:ext>
            </a:extLst>
          </p:cNvPr>
          <p:cNvSpPr txBox="1">
            <a:spLocks/>
          </p:cNvSpPr>
          <p:nvPr/>
        </p:nvSpPr>
        <p:spPr>
          <a:xfrm>
            <a:off x="351950" y="2607980"/>
            <a:ext cx="2619849" cy="95137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spcBef>
                <a:spcPts val="1200"/>
              </a:spcBef>
            </a:pPr>
            <a:r>
              <a:rPr lang="en-US" sz="2000" b="0" dirty="0">
                <a:solidFill>
                  <a:prstClr val="white"/>
                </a:solidFill>
              </a:rPr>
              <a:t>What’s your position and movement on the map?</a:t>
            </a:r>
          </a:p>
        </p:txBody>
      </p:sp>
      <p:grpSp>
        <p:nvGrpSpPr>
          <p:cNvPr id="59" name="Group 58">
            <a:extLst>
              <a:ext uri="{FF2B5EF4-FFF2-40B4-BE49-F238E27FC236}">
                <a16:creationId xmlns:a16="http://schemas.microsoft.com/office/drawing/2014/main" id="{73137A76-6229-4C15-9AD8-92228C5372C3}"/>
              </a:ext>
            </a:extLst>
          </p:cNvPr>
          <p:cNvGrpSpPr/>
          <p:nvPr/>
        </p:nvGrpSpPr>
        <p:grpSpPr>
          <a:xfrm>
            <a:off x="3352800" y="0"/>
            <a:ext cx="5791200" cy="5143500"/>
            <a:chOff x="3352800" y="0"/>
            <a:chExt cx="5791200" cy="5143500"/>
          </a:xfrm>
        </p:grpSpPr>
        <p:sp>
          <p:nvSpPr>
            <p:cNvPr id="60" name="Rectangle 59">
              <a:extLst>
                <a:ext uri="{FF2B5EF4-FFF2-40B4-BE49-F238E27FC236}">
                  <a16:creationId xmlns:a16="http://schemas.microsoft.com/office/drawing/2014/main" id="{D7676137-F611-4DBC-9E45-9B16A6450A04}"/>
                </a:ext>
              </a:extLst>
            </p:cNvPr>
            <p:cNvSpPr/>
            <p:nvPr/>
          </p:nvSpPr>
          <p:spPr>
            <a:xfrm>
              <a:off x="3352800" y="0"/>
              <a:ext cx="57912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61" name="Picture 60">
              <a:extLst>
                <a:ext uri="{FF2B5EF4-FFF2-40B4-BE49-F238E27FC236}">
                  <a16:creationId xmlns:a16="http://schemas.microsoft.com/office/drawing/2014/main" id="{73865A1E-E9A1-46E0-932F-266854FD0D3F}"/>
                </a:ext>
              </a:extLst>
            </p:cNvPr>
            <p:cNvPicPr>
              <a:picLocks noChangeAspect="1"/>
            </p:cNvPicPr>
            <p:nvPr/>
          </p:nvPicPr>
          <p:blipFill rotWithShape="1">
            <a:blip r:embed="rId3"/>
            <a:srcRect l="10786" t="15016" r="11791" b="3670"/>
            <a:stretch/>
          </p:blipFill>
          <p:spPr>
            <a:xfrm>
              <a:off x="3670217" y="655093"/>
              <a:ext cx="4995297" cy="3944203"/>
            </a:xfrm>
            <a:prstGeom prst="rect">
              <a:avLst/>
            </a:prstGeom>
          </p:spPr>
        </p:pic>
      </p:grpSp>
    </p:spTree>
    <p:extLst>
      <p:ext uri="{BB962C8B-B14F-4D97-AF65-F5344CB8AC3E}">
        <p14:creationId xmlns:p14="http://schemas.microsoft.com/office/powerpoint/2010/main" val="4121832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2.34568E-6 L 2.5E-6 0.04352 " pathEditMode="relative" rAng="0" ptsTypes="AA">
                                      <p:cBhvr>
                                        <p:cTn id="9" dur="500" spd="-100000" fill="hold"/>
                                        <p:tgtEl>
                                          <p:spTgt spid="50"/>
                                        </p:tgtEl>
                                        <p:attrNameLst>
                                          <p:attrName>ppt_x</p:attrName>
                                          <p:attrName>ppt_y</p:attrName>
                                        </p:attrNameLst>
                                      </p:cBhvr>
                                      <p:rCtr x="0" y="2160"/>
                                    </p:animMotion>
                                  </p:childTnLst>
                                </p:cTn>
                              </p:par>
                              <p:par>
                                <p:cTn id="10" presetID="10" presetClass="entr" presetSubtype="0" fill="hold" grpId="0" nodeType="withEffect">
                                  <p:stCondLst>
                                    <p:cond delay="25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42" presetClass="path" presetSubtype="0" decel="100000" fill="hold" grpId="1" nodeType="withEffect">
                                  <p:stCondLst>
                                    <p:cond delay="250"/>
                                  </p:stCondLst>
                                  <p:childTnLst>
                                    <p:animMotion origin="layout" path="M -8.33333E-7 -2.71605E-6 L 0.03681 -2.71605E-6 " pathEditMode="relative" rAng="0" ptsTypes="AA">
                                      <p:cBhvr>
                                        <p:cTn id="14" dur="500" spd="-100000" fill="hold"/>
                                        <p:tgtEl>
                                          <p:spTgt spid="5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P spid="58" grpId="0"/>
      <p:bldP spid="58"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6B6C6B"/>
            </a:gs>
            <a:gs pos="21000">
              <a:srgbClr val="545554"/>
            </a:gs>
          </a:gsLst>
          <a:path path="circle">
            <a:fillToRect l="100000" t="100000"/>
          </a:path>
        </a:gradFill>
        <a:effectLst/>
      </p:bgPr>
    </p:bg>
    <p:spTree>
      <p:nvGrpSpPr>
        <p:cNvPr id="1" name=""/>
        <p:cNvGrpSpPr/>
        <p:nvPr/>
      </p:nvGrpSpPr>
      <p:grpSpPr>
        <a:xfrm>
          <a:off x="0" y="0"/>
          <a:ext cx="0" cy="0"/>
          <a:chOff x="0" y="0"/>
          <a:chExt cx="0" cy="0"/>
        </a:xfrm>
      </p:grpSpPr>
      <p:sp>
        <p:nvSpPr>
          <p:cNvPr id="115" name="wave1">
            <a:extLst>
              <a:ext uri="{FF2B5EF4-FFF2-40B4-BE49-F238E27FC236}">
                <a16:creationId xmlns:a16="http://schemas.microsoft.com/office/drawing/2014/main" id="{2E91DE99-9848-4B9C-848C-56F34A988B67}"/>
              </a:ext>
            </a:extLst>
          </p:cNvPr>
          <p:cNvSpPr>
            <a:spLocks/>
          </p:cNvSpPr>
          <p:nvPr/>
        </p:nvSpPr>
        <p:spPr bwMode="auto">
          <a:xfrm rot="10800000">
            <a:off x="654417" y="1555316"/>
            <a:ext cx="10742931" cy="134104"/>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5875">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9" tIns="286816" rIns="358519" bIns="286816" numCol="1" spcCol="0" rtlCol="0" fromWordArt="0" anchor="t" anchorCtr="0" forceAA="0" compatLnSpc="1">
            <a:prstTxWarp prst="textNoShape">
              <a:avLst/>
            </a:prstTxWarp>
            <a:noAutofit/>
          </a:bodyPr>
          <a:lstStyle/>
          <a:p>
            <a:pPr marL="0" marR="0" lvl="0" indent="0" algn="ctr" defTabSz="1827854" rtl="0" eaLnBrk="1" fontAlgn="base" latinLnBrk="0" hangingPunct="1">
              <a:lnSpc>
                <a:spcPct val="90000"/>
              </a:lnSpc>
              <a:spcBef>
                <a:spcPct val="0"/>
              </a:spcBef>
              <a:spcAft>
                <a:spcPct val="0"/>
              </a:spcAft>
              <a:buClrTx/>
              <a:buSzTx/>
              <a:buFontTx/>
              <a:buNone/>
              <a:tabLst/>
              <a:defRPr/>
            </a:pPr>
            <a:endParaRPr kumimoji="0" lang="en-US" sz="3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6" name="wave2">
            <a:extLst>
              <a:ext uri="{FF2B5EF4-FFF2-40B4-BE49-F238E27FC236}">
                <a16:creationId xmlns:a16="http://schemas.microsoft.com/office/drawing/2014/main" id="{9554C803-C45F-4AC7-9E24-F0B085EEB971}"/>
              </a:ext>
            </a:extLst>
          </p:cNvPr>
          <p:cNvSpPr>
            <a:spLocks/>
          </p:cNvSpPr>
          <p:nvPr/>
        </p:nvSpPr>
        <p:spPr bwMode="auto">
          <a:xfrm rot="10800000">
            <a:off x="78055" y="1544672"/>
            <a:ext cx="12256820" cy="134104"/>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5875">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9" tIns="286816" rIns="358519" bIns="286816" numCol="1" spcCol="0" rtlCol="0" fromWordArt="0" anchor="t" anchorCtr="0" forceAA="0" compatLnSpc="1">
            <a:prstTxWarp prst="textNoShape">
              <a:avLst/>
            </a:prstTxWarp>
            <a:noAutofit/>
          </a:bodyPr>
          <a:lstStyle/>
          <a:p>
            <a:pPr marL="0" marR="0" lvl="0" indent="0" algn="ctr" defTabSz="1827854" rtl="0" eaLnBrk="1" fontAlgn="base" latinLnBrk="0" hangingPunct="1">
              <a:lnSpc>
                <a:spcPct val="90000"/>
              </a:lnSpc>
              <a:spcBef>
                <a:spcPct val="0"/>
              </a:spcBef>
              <a:spcAft>
                <a:spcPct val="0"/>
              </a:spcAft>
              <a:buClrTx/>
              <a:buSzTx/>
              <a:buFontTx/>
              <a:buNone/>
              <a:tabLst/>
              <a:defRPr/>
            </a:pPr>
            <a:endParaRPr kumimoji="0" lang="en-US" sz="3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8" name="Rectangle 7">
            <a:extLst>
              <a:ext uri="{FF2B5EF4-FFF2-40B4-BE49-F238E27FC236}">
                <a16:creationId xmlns:a16="http://schemas.microsoft.com/office/drawing/2014/main" id="{FAC8B963-E084-452B-BA9A-9D9942A49711}"/>
              </a:ext>
            </a:extLst>
          </p:cNvPr>
          <p:cNvSpPr/>
          <p:nvPr/>
        </p:nvSpPr>
        <p:spPr>
          <a:xfrm>
            <a:off x="2381459" y="638105"/>
            <a:ext cx="6762541" cy="166863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5" name="Rectangle 4">
            <a:extLst>
              <a:ext uri="{FF2B5EF4-FFF2-40B4-BE49-F238E27FC236}">
                <a16:creationId xmlns:a16="http://schemas.microsoft.com/office/drawing/2014/main" id="{856D81F5-9B58-4801-BB03-AD176CCC19AA}"/>
              </a:ext>
            </a:extLst>
          </p:cNvPr>
          <p:cNvSpPr/>
          <p:nvPr/>
        </p:nvSpPr>
        <p:spPr>
          <a:xfrm>
            <a:off x="2020529" y="1375322"/>
            <a:ext cx="402048" cy="522303"/>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99" name="Freeform 14">
            <a:extLst>
              <a:ext uri="{FF2B5EF4-FFF2-40B4-BE49-F238E27FC236}">
                <a16:creationId xmlns:a16="http://schemas.microsoft.com/office/drawing/2014/main" id="{0AD73908-3E74-4D39-8BE6-4598F4328E8C}"/>
              </a:ext>
            </a:extLst>
          </p:cNvPr>
          <p:cNvSpPr>
            <a:spLocks/>
          </p:cNvSpPr>
          <p:nvPr/>
        </p:nvSpPr>
        <p:spPr bwMode="auto">
          <a:xfrm>
            <a:off x="7245955" y="1415209"/>
            <a:ext cx="823457" cy="35802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5875">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206" name="Freeform: Shape 1205">
            <a:extLst>
              <a:ext uri="{FF2B5EF4-FFF2-40B4-BE49-F238E27FC236}">
                <a16:creationId xmlns:a16="http://schemas.microsoft.com/office/drawing/2014/main" id="{F6DD88D9-A391-46D7-80E8-181738C6935F}"/>
              </a:ext>
            </a:extLst>
          </p:cNvPr>
          <p:cNvSpPr/>
          <p:nvPr/>
        </p:nvSpPr>
        <p:spPr>
          <a:xfrm>
            <a:off x="6896084" y="780935"/>
            <a:ext cx="1541800" cy="1541800"/>
          </a:xfrm>
          <a:custGeom>
            <a:avLst/>
            <a:gdLst>
              <a:gd name="connsiteX0" fmla="*/ 770900 w 1541800"/>
              <a:gd name="connsiteY0" fmla="*/ 0 h 1541800"/>
              <a:gd name="connsiteX1" fmla="*/ 1541800 w 1541800"/>
              <a:gd name="connsiteY1" fmla="*/ 770900 h 1541800"/>
              <a:gd name="connsiteX2" fmla="*/ 770900 w 1541800"/>
              <a:gd name="connsiteY2" fmla="*/ 1541800 h 1541800"/>
              <a:gd name="connsiteX3" fmla="*/ 0 w 1541800"/>
              <a:gd name="connsiteY3" fmla="*/ 770900 h 1541800"/>
              <a:gd name="connsiteX4" fmla="*/ 770900 w 1541800"/>
              <a:gd name="connsiteY4" fmla="*/ 0 h 1541800"/>
              <a:gd name="connsiteX5" fmla="*/ 386409 w 1541800"/>
              <a:gd name="connsiteY5" fmla="*/ 446825 h 1541800"/>
              <a:gd name="connsiteX6" fmla="*/ 300352 w 1541800"/>
              <a:gd name="connsiteY6" fmla="*/ 532882 h 1541800"/>
              <a:gd name="connsiteX7" fmla="*/ 300352 w 1541800"/>
              <a:gd name="connsiteY7" fmla="*/ 1093230 h 1541800"/>
              <a:gd name="connsiteX8" fmla="*/ 386409 w 1541800"/>
              <a:gd name="connsiteY8" fmla="*/ 1179287 h 1541800"/>
              <a:gd name="connsiteX9" fmla="*/ 1157607 w 1541800"/>
              <a:gd name="connsiteY9" fmla="*/ 1179287 h 1541800"/>
              <a:gd name="connsiteX10" fmla="*/ 1243664 w 1541800"/>
              <a:gd name="connsiteY10" fmla="*/ 1093230 h 1541800"/>
              <a:gd name="connsiteX11" fmla="*/ 1243664 w 1541800"/>
              <a:gd name="connsiteY11" fmla="*/ 532882 h 1541800"/>
              <a:gd name="connsiteX12" fmla="*/ 1157607 w 1541800"/>
              <a:gd name="connsiteY12" fmla="*/ 446825 h 1541800"/>
              <a:gd name="connsiteX13" fmla="*/ 386409 w 1541800"/>
              <a:gd name="connsiteY13" fmla="*/ 446825 h 15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800" h="1541800">
                <a:moveTo>
                  <a:pt x="770900" y="0"/>
                </a:moveTo>
                <a:cubicBezTo>
                  <a:pt x="1196656" y="0"/>
                  <a:pt x="1541800" y="345144"/>
                  <a:pt x="1541800" y="770900"/>
                </a:cubicBezTo>
                <a:cubicBezTo>
                  <a:pt x="1541800" y="1196656"/>
                  <a:pt x="1196656" y="1541800"/>
                  <a:pt x="770900" y="1541800"/>
                </a:cubicBezTo>
                <a:cubicBezTo>
                  <a:pt x="345144" y="1541800"/>
                  <a:pt x="0" y="1196656"/>
                  <a:pt x="0" y="770900"/>
                </a:cubicBezTo>
                <a:cubicBezTo>
                  <a:pt x="0" y="345144"/>
                  <a:pt x="345144" y="0"/>
                  <a:pt x="770900" y="0"/>
                </a:cubicBezTo>
                <a:close/>
                <a:moveTo>
                  <a:pt x="386409" y="446825"/>
                </a:moveTo>
                <a:cubicBezTo>
                  <a:pt x="338881" y="446825"/>
                  <a:pt x="300352" y="485354"/>
                  <a:pt x="300352" y="532882"/>
                </a:cubicBezTo>
                <a:lnTo>
                  <a:pt x="300352" y="1093230"/>
                </a:lnTo>
                <a:cubicBezTo>
                  <a:pt x="300352" y="1140758"/>
                  <a:pt x="338881" y="1179287"/>
                  <a:pt x="386409" y="1179287"/>
                </a:cubicBezTo>
                <a:lnTo>
                  <a:pt x="1157607" y="1179287"/>
                </a:lnTo>
                <a:cubicBezTo>
                  <a:pt x="1205135" y="1179287"/>
                  <a:pt x="1243664" y="1140758"/>
                  <a:pt x="1243664" y="1093230"/>
                </a:cubicBezTo>
                <a:lnTo>
                  <a:pt x="1243664" y="532882"/>
                </a:lnTo>
                <a:cubicBezTo>
                  <a:pt x="1243664" y="485354"/>
                  <a:pt x="1205135" y="446825"/>
                  <a:pt x="1157607" y="446825"/>
                </a:cubicBezTo>
                <a:lnTo>
                  <a:pt x="386409" y="446825"/>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202" name="Group 1201">
            <a:extLst>
              <a:ext uri="{FF2B5EF4-FFF2-40B4-BE49-F238E27FC236}">
                <a16:creationId xmlns:a16="http://schemas.microsoft.com/office/drawing/2014/main" id="{6CDA22AB-E3CD-4FF4-B985-56EBE940C28B}"/>
              </a:ext>
            </a:extLst>
          </p:cNvPr>
          <p:cNvGrpSpPr/>
          <p:nvPr/>
        </p:nvGrpSpPr>
        <p:grpSpPr>
          <a:xfrm>
            <a:off x="7046261" y="1224424"/>
            <a:ext cx="1237129" cy="791456"/>
            <a:chOff x="7046261" y="1206393"/>
            <a:chExt cx="1237129" cy="791456"/>
          </a:xfrm>
        </p:grpSpPr>
        <p:sp>
          <p:nvSpPr>
            <p:cNvPr id="1200" name="Freeform: Shape 1199">
              <a:extLst>
                <a:ext uri="{FF2B5EF4-FFF2-40B4-BE49-F238E27FC236}">
                  <a16:creationId xmlns:a16="http://schemas.microsoft.com/office/drawing/2014/main" id="{B3667D96-B111-460F-9DB9-58FA0D8E83D4}"/>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rgbClr val="727270"/>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182" name="Straight Connector 1181">
              <a:extLst>
                <a:ext uri="{FF2B5EF4-FFF2-40B4-BE49-F238E27FC236}">
                  <a16:creationId xmlns:a16="http://schemas.microsoft.com/office/drawing/2014/main" id="{068F6553-2D5F-4C94-8504-FEA931FB67F9}"/>
                </a:ext>
              </a:extLst>
            </p:cNvPr>
            <p:cNvCxnSpPr>
              <a:cxnSpLocks/>
            </p:cNvCxnSpPr>
            <p:nvPr/>
          </p:nvCxnSpPr>
          <p:spPr>
            <a:xfrm flipV="1">
              <a:off x="7046261" y="1890944"/>
              <a:ext cx="162407" cy="10690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83" name="Straight Connector 1182">
              <a:extLst>
                <a:ext uri="{FF2B5EF4-FFF2-40B4-BE49-F238E27FC236}">
                  <a16:creationId xmlns:a16="http://schemas.microsoft.com/office/drawing/2014/main" id="{AD850383-0EBA-40A5-96C7-478AEB345FCE}"/>
                </a:ext>
              </a:extLst>
            </p:cNvPr>
            <p:cNvCxnSpPr>
              <a:cxnSpLocks/>
            </p:cNvCxnSpPr>
            <p:nvPr/>
          </p:nvCxnSpPr>
          <p:spPr>
            <a:xfrm flipH="1" flipV="1">
              <a:off x="8120109" y="1893903"/>
              <a:ext cx="163281" cy="88578"/>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grpSp>
      <p:grpSp>
        <p:nvGrpSpPr>
          <p:cNvPr id="1160" name="Group 1159">
            <a:extLst>
              <a:ext uri="{FF2B5EF4-FFF2-40B4-BE49-F238E27FC236}">
                <a16:creationId xmlns:a16="http://schemas.microsoft.com/office/drawing/2014/main" id="{9B2C4C3F-E253-47B0-8F74-253C0FF6E905}"/>
              </a:ext>
            </a:extLst>
          </p:cNvPr>
          <p:cNvGrpSpPr/>
          <p:nvPr/>
        </p:nvGrpSpPr>
        <p:grpSpPr>
          <a:xfrm>
            <a:off x="1259809" y="1116205"/>
            <a:ext cx="760720" cy="781420"/>
            <a:chOff x="1186067" y="1095374"/>
            <a:chExt cx="880856" cy="904825"/>
          </a:xfrm>
        </p:grpSpPr>
        <p:grpSp>
          <p:nvGrpSpPr>
            <p:cNvPr id="1145" name="Group 1144">
              <a:extLst>
                <a:ext uri="{FF2B5EF4-FFF2-40B4-BE49-F238E27FC236}">
                  <a16:creationId xmlns:a16="http://schemas.microsoft.com/office/drawing/2014/main" id="{A725D7C5-740A-4AEE-B9CC-87709DCA5D41}"/>
                </a:ext>
              </a:extLst>
            </p:cNvPr>
            <p:cNvGrpSpPr/>
            <p:nvPr/>
          </p:nvGrpSpPr>
          <p:grpSpPr>
            <a:xfrm>
              <a:off x="1186067" y="1095374"/>
              <a:ext cx="880856" cy="904825"/>
              <a:chOff x="1028905" y="945356"/>
              <a:chExt cx="880856" cy="904825"/>
            </a:xfrm>
          </p:grpSpPr>
          <p:grpSp>
            <p:nvGrpSpPr>
              <p:cNvPr id="1141" name="Group 1140">
                <a:extLst>
                  <a:ext uri="{FF2B5EF4-FFF2-40B4-BE49-F238E27FC236}">
                    <a16:creationId xmlns:a16="http://schemas.microsoft.com/office/drawing/2014/main" id="{168378D3-AC77-4EB6-AC18-6C3A87178211}"/>
                  </a:ext>
                </a:extLst>
              </p:cNvPr>
              <p:cNvGrpSpPr/>
              <p:nvPr/>
            </p:nvGrpSpPr>
            <p:grpSpPr>
              <a:xfrm>
                <a:off x="1028905" y="945356"/>
                <a:ext cx="880856" cy="831057"/>
                <a:chOff x="983662" y="1824038"/>
                <a:chExt cx="880856" cy="831057"/>
              </a:xfrm>
            </p:grpSpPr>
            <p:cxnSp>
              <p:nvCxnSpPr>
                <p:cNvPr id="1132" name="Straight Connector 1131">
                  <a:extLst>
                    <a:ext uri="{FF2B5EF4-FFF2-40B4-BE49-F238E27FC236}">
                      <a16:creationId xmlns:a16="http://schemas.microsoft.com/office/drawing/2014/main" id="{5BC3A17A-9458-4A25-BEA6-54D0BA465E25}"/>
                    </a:ext>
                  </a:extLst>
                </p:cNvPr>
                <p:cNvCxnSpPr>
                  <a:cxnSpLocks/>
                </p:cNvCxnSpPr>
                <p:nvPr/>
              </p:nvCxnSpPr>
              <p:spPr>
                <a:xfrm flipV="1">
                  <a:off x="1309688" y="1945481"/>
                  <a:ext cx="100012" cy="123827"/>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nvGrpSpPr>
                <p:cNvPr id="1140" name="Group 1139">
                  <a:extLst>
                    <a:ext uri="{FF2B5EF4-FFF2-40B4-BE49-F238E27FC236}">
                      <a16:creationId xmlns:a16="http://schemas.microsoft.com/office/drawing/2014/main" id="{E75A1A34-C54A-49CF-A57C-5CC003608BD9}"/>
                    </a:ext>
                  </a:extLst>
                </p:cNvPr>
                <p:cNvGrpSpPr/>
                <p:nvPr/>
              </p:nvGrpSpPr>
              <p:grpSpPr>
                <a:xfrm>
                  <a:off x="983662" y="1824038"/>
                  <a:ext cx="880856" cy="831057"/>
                  <a:chOff x="983662" y="1824038"/>
                  <a:chExt cx="880856" cy="831057"/>
                </a:xfrm>
              </p:grpSpPr>
              <p:sp>
                <p:nvSpPr>
                  <p:cNvPr id="1121" name="Rectangle: Rounded Corners 1120">
                    <a:extLst>
                      <a:ext uri="{FF2B5EF4-FFF2-40B4-BE49-F238E27FC236}">
                        <a16:creationId xmlns:a16="http://schemas.microsoft.com/office/drawing/2014/main" id="{C255AF4D-AE9E-49A0-854C-4DF44DBF802C}"/>
                      </a:ext>
                    </a:extLst>
                  </p:cNvPr>
                  <p:cNvSpPr/>
                  <p:nvPr/>
                </p:nvSpPr>
                <p:spPr>
                  <a:xfrm>
                    <a:off x="983662" y="2069307"/>
                    <a:ext cx="880856" cy="585788"/>
                  </a:xfrm>
                  <a:prstGeom prst="roundRect">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22" name="Rectangle: Rounded Corners 1121">
                    <a:extLst>
                      <a:ext uri="{FF2B5EF4-FFF2-40B4-BE49-F238E27FC236}">
                        <a16:creationId xmlns:a16="http://schemas.microsoft.com/office/drawing/2014/main" id="{BE66C79C-4E47-4D95-B6F1-AE0CB3B344AB}"/>
                      </a:ext>
                    </a:extLst>
                  </p:cNvPr>
                  <p:cNvSpPr/>
                  <p:nvPr/>
                </p:nvSpPr>
                <p:spPr>
                  <a:xfrm>
                    <a:off x="1040812" y="2124076"/>
                    <a:ext cx="633207" cy="478630"/>
                  </a:xfrm>
                  <a:prstGeom prst="roundRect">
                    <a:avLst>
                      <a:gd name="adj" fmla="val 10697"/>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130" name="Group 1129">
                    <a:extLst>
                      <a:ext uri="{FF2B5EF4-FFF2-40B4-BE49-F238E27FC236}">
                        <a16:creationId xmlns:a16="http://schemas.microsoft.com/office/drawing/2014/main" id="{C45B5187-AB4C-4006-B8B9-C320CFAD553E}"/>
                      </a:ext>
                    </a:extLst>
                  </p:cNvPr>
                  <p:cNvGrpSpPr/>
                  <p:nvPr/>
                </p:nvGrpSpPr>
                <p:grpSpPr>
                  <a:xfrm>
                    <a:off x="1720262" y="2183606"/>
                    <a:ext cx="103775" cy="385763"/>
                    <a:chOff x="1710737" y="2183606"/>
                    <a:chExt cx="103775" cy="385763"/>
                  </a:xfrm>
                </p:grpSpPr>
                <p:sp>
                  <p:nvSpPr>
                    <p:cNvPr id="1123" name="Oval 1122">
                      <a:extLst>
                        <a:ext uri="{FF2B5EF4-FFF2-40B4-BE49-F238E27FC236}">
                          <a16:creationId xmlns:a16="http://schemas.microsoft.com/office/drawing/2014/main" id="{B9BCCA70-C595-4BF4-8F7E-1FDA016A38BC}"/>
                        </a:ext>
                      </a:extLst>
                    </p:cNvPr>
                    <p:cNvSpPr/>
                    <p:nvPr/>
                  </p:nvSpPr>
                  <p:spPr>
                    <a:xfrm>
                      <a:off x="1713809" y="2471738"/>
                      <a:ext cx="97631" cy="97631"/>
                    </a:xfrm>
                    <a:prstGeom prst="ellipse">
                      <a:avLst/>
                    </a:prstGeom>
                    <a:solidFill>
                      <a:schemeClr val="tx1">
                        <a:alpha val="32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125" name="Straight Connector 1124">
                      <a:extLst>
                        <a:ext uri="{FF2B5EF4-FFF2-40B4-BE49-F238E27FC236}">
                          <a16:creationId xmlns:a16="http://schemas.microsoft.com/office/drawing/2014/main" id="{09760222-6791-477F-9590-A05AE0F8894D}"/>
                        </a:ext>
                      </a:extLst>
                    </p:cNvPr>
                    <p:cNvCxnSpPr/>
                    <p:nvPr/>
                  </p:nvCxnSpPr>
                  <p:spPr>
                    <a:xfrm>
                      <a:off x="1710737" y="2183606"/>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6" name="Straight Connector 1125">
                      <a:extLst>
                        <a:ext uri="{FF2B5EF4-FFF2-40B4-BE49-F238E27FC236}">
                          <a16:creationId xmlns:a16="http://schemas.microsoft.com/office/drawing/2014/main" id="{ABB519AB-36F2-4883-9B40-7D57814837ED}"/>
                        </a:ext>
                      </a:extLst>
                    </p:cNvPr>
                    <p:cNvCxnSpPr/>
                    <p:nvPr/>
                  </p:nvCxnSpPr>
                  <p:spPr>
                    <a:xfrm>
                      <a:off x="1710737" y="2233612"/>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7" name="Straight Connector 1126">
                      <a:extLst>
                        <a:ext uri="{FF2B5EF4-FFF2-40B4-BE49-F238E27FC236}">
                          <a16:creationId xmlns:a16="http://schemas.microsoft.com/office/drawing/2014/main" id="{8D1D71A9-E22A-4EA9-9886-F118CA10DDA7}"/>
                        </a:ext>
                      </a:extLst>
                    </p:cNvPr>
                    <p:cNvCxnSpPr/>
                    <p:nvPr/>
                  </p:nvCxnSpPr>
                  <p:spPr>
                    <a:xfrm>
                      <a:off x="1710737" y="2283619"/>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8" name="Straight Connector 1127">
                      <a:extLst>
                        <a:ext uri="{FF2B5EF4-FFF2-40B4-BE49-F238E27FC236}">
                          <a16:creationId xmlns:a16="http://schemas.microsoft.com/office/drawing/2014/main" id="{E07854A3-9AC4-47BC-9F02-453DA4C5D0E6}"/>
                        </a:ext>
                      </a:extLst>
                    </p:cNvPr>
                    <p:cNvCxnSpPr/>
                    <p:nvPr/>
                  </p:nvCxnSpPr>
                  <p:spPr>
                    <a:xfrm>
                      <a:off x="1710737" y="2338387"/>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1129" name="Oval 1128">
                      <a:extLst>
                        <a:ext uri="{FF2B5EF4-FFF2-40B4-BE49-F238E27FC236}">
                          <a16:creationId xmlns:a16="http://schemas.microsoft.com/office/drawing/2014/main" id="{C812F37D-5DFE-491E-A15F-DBC06B3447C1}"/>
                        </a:ext>
                      </a:extLst>
                    </p:cNvPr>
                    <p:cNvSpPr/>
                    <p:nvPr/>
                  </p:nvSpPr>
                  <p:spPr>
                    <a:xfrm>
                      <a:off x="1738812" y="2390775"/>
                      <a:ext cx="47625" cy="47625"/>
                    </a:xfrm>
                    <a:prstGeom prst="ellipse">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cxnSp>
                <p:nvCxnSpPr>
                  <p:cNvPr id="1136" name="Straight Connector 1135">
                    <a:extLst>
                      <a:ext uri="{FF2B5EF4-FFF2-40B4-BE49-F238E27FC236}">
                        <a16:creationId xmlns:a16="http://schemas.microsoft.com/office/drawing/2014/main" id="{79D950A8-F347-4A6D-89A4-25511590C290}"/>
                      </a:ext>
                    </a:extLst>
                  </p:cNvPr>
                  <p:cNvCxnSpPr>
                    <a:cxnSpLocks/>
                  </p:cNvCxnSpPr>
                  <p:nvPr/>
                </p:nvCxnSpPr>
                <p:spPr>
                  <a:xfrm flipH="1" flipV="1">
                    <a:off x="1233488" y="1874044"/>
                    <a:ext cx="80963" cy="195265"/>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sp useBgFill="1">
                <p:nvSpPr>
                  <p:cNvPr id="1138" name="Oval 1137">
                    <a:extLst>
                      <a:ext uri="{FF2B5EF4-FFF2-40B4-BE49-F238E27FC236}">
                        <a16:creationId xmlns:a16="http://schemas.microsoft.com/office/drawing/2014/main" id="{8A0163CB-108B-4EBF-98B0-E65D5D1354E0}"/>
                      </a:ext>
                    </a:extLst>
                  </p:cNvPr>
                  <p:cNvSpPr/>
                  <p:nvPr/>
                </p:nvSpPr>
                <p:spPr>
                  <a:xfrm>
                    <a:off x="1393531" y="1905000"/>
                    <a:ext cx="47625" cy="47625"/>
                  </a:xfrm>
                  <a:prstGeom prst="ellipse">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139" name="Oval 1138">
                    <a:extLst>
                      <a:ext uri="{FF2B5EF4-FFF2-40B4-BE49-F238E27FC236}">
                        <a16:creationId xmlns:a16="http://schemas.microsoft.com/office/drawing/2014/main" id="{086F7833-0560-40D9-A5AD-09AE44162770}"/>
                      </a:ext>
                    </a:extLst>
                  </p:cNvPr>
                  <p:cNvSpPr/>
                  <p:nvPr/>
                </p:nvSpPr>
                <p:spPr>
                  <a:xfrm>
                    <a:off x="1203031" y="1824038"/>
                    <a:ext cx="47625" cy="47625"/>
                  </a:xfrm>
                  <a:prstGeom prst="ellipse">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cxnSp>
            <p:nvCxnSpPr>
              <p:cNvPr id="1143" name="Straight Connector 1142">
                <a:extLst>
                  <a:ext uri="{FF2B5EF4-FFF2-40B4-BE49-F238E27FC236}">
                    <a16:creationId xmlns:a16="http://schemas.microsoft.com/office/drawing/2014/main" id="{70E7BC72-1F6E-412D-AA97-9821E28B61FC}"/>
                  </a:ext>
                </a:extLst>
              </p:cNvPr>
              <p:cNvCxnSpPr>
                <a:cxnSpLocks/>
              </p:cNvCxnSpPr>
              <p:nvPr/>
            </p:nvCxnSpPr>
            <p:spPr>
              <a:xfrm>
                <a:off x="1201789"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44" name="Straight Connector 1143">
                <a:extLst>
                  <a:ext uri="{FF2B5EF4-FFF2-40B4-BE49-F238E27FC236}">
                    <a16:creationId xmlns:a16="http://schemas.microsoft.com/office/drawing/2014/main" id="{231587A8-5FDD-4F07-8E9F-4A70A81B8BCC}"/>
                  </a:ext>
                </a:extLst>
              </p:cNvPr>
              <p:cNvCxnSpPr>
                <a:cxnSpLocks/>
              </p:cNvCxnSpPr>
              <p:nvPr/>
            </p:nvCxnSpPr>
            <p:spPr>
              <a:xfrm>
                <a:off x="1749477"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cxnSp>
          <p:nvCxnSpPr>
            <p:cNvPr id="1149" name="Straight Connector 1148">
              <a:extLst>
                <a:ext uri="{FF2B5EF4-FFF2-40B4-BE49-F238E27FC236}">
                  <a16:creationId xmlns:a16="http://schemas.microsoft.com/office/drawing/2014/main" id="{C84CC2F8-ADEF-4318-8D01-FC1AA49E0D85}"/>
                </a:ext>
              </a:extLst>
            </p:cNvPr>
            <p:cNvCxnSpPr>
              <a:cxnSpLocks/>
            </p:cNvCxnSpPr>
            <p:nvPr/>
          </p:nvCxnSpPr>
          <p:spPr>
            <a:xfrm flipH="1">
              <a:off x="1327801" y="1400859"/>
              <a:ext cx="121968" cy="125522"/>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1" name="Straight Connector 1150">
              <a:extLst>
                <a:ext uri="{FF2B5EF4-FFF2-40B4-BE49-F238E27FC236}">
                  <a16:creationId xmlns:a16="http://schemas.microsoft.com/office/drawing/2014/main" id="{7F3DC8CE-DF27-4CFC-9284-701DEAA11631}"/>
                </a:ext>
              </a:extLst>
            </p:cNvPr>
            <p:cNvCxnSpPr>
              <a:cxnSpLocks/>
            </p:cNvCxnSpPr>
            <p:nvPr/>
          </p:nvCxnSpPr>
          <p:spPr>
            <a:xfrm flipH="1">
              <a:off x="1462088" y="1403239"/>
              <a:ext cx="78170" cy="8044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3" name="Straight Connector 1152">
              <a:extLst>
                <a:ext uri="{FF2B5EF4-FFF2-40B4-BE49-F238E27FC236}">
                  <a16:creationId xmlns:a16="http://schemas.microsoft.com/office/drawing/2014/main" id="{9D898187-7A13-4142-B9FF-1947A7AA584D}"/>
                </a:ext>
              </a:extLst>
            </p:cNvPr>
            <p:cNvCxnSpPr>
              <a:cxnSpLocks/>
            </p:cNvCxnSpPr>
            <p:nvPr/>
          </p:nvCxnSpPr>
          <p:spPr>
            <a:xfrm flipH="1">
              <a:off x="1397795" y="1509713"/>
              <a:ext cx="41813" cy="43031"/>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5" name="Straight Connector 1154">
              <a:extLst>
                <a:ext uri="{FF2B5EF4-FFF2-40B4-BE49-F238E27FC236}">
                  <a16:creationId xmlns:a16="http://schemas.microsoft.com/office/drawing/2014/main" id="{A3300C8F-F900-4BA3-B8D1-76183592A31A}"/>
                </a:ext>
              </a:extLst>
            </p:cNvPr>
            <p:cNvCxnSpPr>
              <a:cxnSpLocks/>
            </p:cNvCxnSpPr>
            <p:nvPr/>
          </p:nvCxnSpPr>
          <p:spPr>
            <a:xfrm flipH="1">
              <a:off x="1350169" y="1581149"/>
              <a:ext cx="16360" cy="1683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sp>
        <p:nvSpPr>
          <p:cNvPr id="1165" name="Rectangle 1164">
            <a:extLst>
              <a:ext uri="{FF2B5EF4-FFF2-40B4-BE49-F238E27FC236}">
                <a16:creationId xmlns:a16="http://schemas.microsoft.com/office/drawing/2014/main" id="{82A6F0EF-6A54-4A74-92E1-A459BE3257EA}"/>
              </a:ext>
            </a:extLst>
          </p:cNvPr>
          <p:cNvSpPr/>
          <p:nvPr/>
        </p:nvSpPr>
        <p:spPr>
          <a:xfrm>
            <a:off x="663191" y="1889090"/>
            <a:ext cx="1718268" cy="467248"/>
          </a:xfrm>
          <a:prstGeom prst="rect">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167" name="Oval 1166">
            <a:extLst>
              <a:ext uri="{FF2B5EF4-FFF2-40B4-BE49-F238E27FC236}">
                <a16:creationId xmlns:a16="http://schemas.microsoft.com/office/drawing/2014/main" id="{79F3E530-0FFE-45B5-91D9-83885E840584}"/>
              </a:ext>
            </a:extLst>
          </p:cNvPr>
          <p:cNvSpPr/>
          <p:nvPr/>
        </p:nvSpPr>
        <p:spPr>
          <a:xfrm>
            <a:off x="1965492" y="2963918"/>
            <a:ext cx="1723696" cy="1723696"/>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 name="Picture 1">
            <a:extLst>
              <a:ext uri="{FF2B5EF4-FFF2-40B4-BE49-F238E27FC236}">
                <a16:creationId xmlns:a16="http://schemas.microsoft.com/office/drawing/2014/main" id="{02E87729-6F5F-4C58-82FA-09D8B31826A2}"/>
              </a:ext>
            </a:extLst>
          </p:cNvPr>
          <p:cNvPicPr>
            <a:picLocks/>
          </p:cNvPicPr>
          <p:nvPr/>
        </p:nvPicPr>
        <p:blipFill rotWithShape="1">
          <a:blip r:embed="rId4"/>
          <a:srcRect l="15821" t="23576" r="16273" b="25459"/>
          <a:stretch/>
        </p:blipFill>
        <p:spPr>
          <a:xfrm>
            <a:off x="3626676" y="3932343"/>
            <a:ext cx="437738" cy="328531"/>
          </a:xfrm>
          <a:prstGeom prst="rect">
            <a:avLst/>
          </a:prstGeom>
        </p:spPr>
      </p:pic>
      <p:sp>
        <p:nvSpPr>
          <p:cNvPr id="1170" name="Freeform 128">
            <a:extLst>
              <a:ext uri="{FF2B5EF4-FFF2-40B4-BE49-F238E27FC236}">
                <a16:creationId xmlns:a16="http://schemas.microsoft.com/office/drawing/2014/main" id="{E2C9FF6E-8110-4004-81B5-2B31723130C2}"/>
              </a:ext>
            </a:extLst>
          </p:cNvPr>
          <p:cNvSpPr>
            <a:spLocks noChangeAspect="1"/>
          </p:cNvSpPr>
          <p:nvPr/>
        </p:nvSpPr>
        <p:spPr bwMode="white">
          <a:xfrm>
            <a:off x="3141512" y="3252345"/>
            <a:ext cx="440260" cy="24320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171" name="Freeform 128">
            <a:extLst>
              <a:ext uri="{FF2B5EF4-FFF2-40B4-BE49-F238E27FC236}">
                <a16:creationId xmlns:a16="http://schemas.microsoft.com/office/drawing/2014/main" id="{B25C8CBC-C295-4C2F-9513-230A35136042}"/>
              </a:ext>
            </a:extLst>
          </p:cNvPr>
          <p:cNvSpPr>
            <a:spLocks noChangeAspect="1"/>
          </p:cNvSpPr>
          <p:nvPr/>
        </p:nvSpPr>
        <p:spPr bwMode="white">
          <a:xfrm>
            <a:off x="2106568" y="3119140"/>
            <a:ext cx="748655" cy="41356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nvGrpSpPr>
          <p:cNvPr id="1175" name="Group 1174">
            <a:extLst>
              <a:ext uri="{FF2B5EF4-FFF2-40B4-BE49-F238E27FC236}">
                <a16:creationId xmlns:a16="http://schemas.microsoft.com/office/drawing/2014/main" id="{0E13C9F5-E0EC-4070-A18D-6AE1C98AF8D1}"/>
              </a:ext>
            </a:extLst>
          </p:cNvPr>
          <p:cNvGrpSpPr/>
          <p:nvPr/>
        </p:nvGrpSpPr>
        <p:grpSpPr>
          <a:xfrm>
            <a:off x="2685275" y="3245856"/>
            <a:ext cx="588723" cy="325220"/>
            <a:chOff x="1097879" y="4182384"/>
            <a:chExt cx="729348" cy="402903"/>
          </a:xfrm>
        </p:grpSpPr>
        <p:sp>
          <p:nvSpPr>
            <p:cNvPr id="1174" name="Freeform 128">
              <a:extLst>
                <a:ext uri="{FF2B5EF4-FFF2-40B4-BE49-F238E27FC236}">
                  <a16:creationId xmlns:a16="http://schemas.microsoft.com/office/drawing/2014/main" id="{30D3AB72-9D10-4AB7-8647-23ED320A22FF}"/>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4F4F4F"/>
            </a:solidFill>
            <a:ln w="15875">
              <a:solidFill>
                <a:schemeClr val="tx1"/>
              </a:solidFill>
            </a:ln>
            <a:effectLs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73" name="Freeform: Shape 1172">
              <a:extLst>
                <a:ext uri="{FF2B5EF4-FFF2-40B4-BE49-F238E27FC236}">
                  <a16:creationId xmlns:a16="http://schemas.microsoft.com/office/drawing/2014/main" id="{6B10B594-FB5E-4788-8D0E-B98DD9472FA2}"/>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a:extLst/>
          </p:spPr>
          <p:txBody>
            <a:bodyPr vert="horz" wrap="square" lIns="121920" tIns="60960" rIns="121920" bIns="60960" numCol="1" anchor="t" anchorCtr="0" compatLnSpc="1">
              <a:prstTxWarp prst="textNoShape">
                <a:avLst/>
              </a:prstTxWarp>
              <a:no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76" name="Group 975">
            <a:extLst>
              <a:ext uri="{FF2B5EF4-FFF2-40B4-BE49-F238E27FC236}">
                <a16:creationId xmlns:a16="http://schemas.microsoft.com/office/drawing/2014/main" id="{FEE4DAEF-474F-4DFE-BC07-C5F52596F1D9}"/>
              </a:ext>
            </a:extLst>
          </p:cNvPr>
          <p:cNvGrpSpPr/>
          <p:nvPr/>
        </p:nvGrpSpPr>
        <p:grpSpPr>
          <a:xfrm>
            <a:off x="2102126" y="3780768"/>
            <a:ext cx="884388" cy="503637"/>
            <a:chOff x="2252004" y="3693813"/>
            <a:chExt cx="895585" cy="510013"/>
          </a:xfrm>
        </p:grpSpPr>
        <p:sp useBgFill="1">
          <p:nvSpPr>
            <p:cNvPr id="954" name="Rectangle 953">
              <a:extLst>
                <a:ext uri="{FF2B5EF4-FFF2-40B4-BE49-F238E27FC236}">
                  <a16:creationId xmlns:a16="http://schemas.microsoft.com/office/drawing/2014/main" id="{ADE285D7-1DED-432D-9CF9-2A151F27DFA4}"/>
                </a:ext>
              </a:extLst>
            </p:cNvPr>
            <p:cNvSpPr/>
            <p:nvPr/>
          </p:nvSpPr>
          <p:spPr>
            <a:xfrm>
              <a:off x="2315168" y="3820936"/>
              <a:ext cx="769256" cy="382890"/>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67" name="Freeform: Shape 966">
              <a:extLst>
                <a:ext uri="{FF2B5EF4-FFF2-40B4-BE49-F238E27FC236}">
                  <a16:creationId xmlns:a16="http://schemas.microsoft.com/office/drawing/2014/main" id="{39FE930D-0AF6-45A9-A703-5DA4F86E287D}"/>
                </a:ext>
              </a:extLst>
            </p:cNvPr>
            <p:cNvSpPr/>
            <p:nvPr/>
          </p:nvSpPr>
          <p:spPr>
            <a:xfrm>
              <a:off x="2252004" y="3693813"/>
              <a:ext cx="895585" cy="192387"/>
            </a:xfrm>
            <a:custGeom>
              <a:avLst/>
              <a:gdLst>
                <a:gd name="connsiteX0" fmla="*/ 792869 w 895585"/>
                <a:gd name="connsiteY0" fmla="*/ 132784 h 192387"/>
                <a:gd name="connsiteX1" fmla="*/ 794713 w 895585"/>
                <a:gd name="connsiteY1" fmla="*/ 137234 h 192387"/>
                <a:gd name="connsiteX2" fmla="*/ 796556 w 895585"/>
                <a:gd name="connsiteY2" fmla="*/ 132784 h 192387"/>
                <a:gd name="connsiteX3" fmla="*/ 693749 w 895585"/>
                <a:gd name="connsiteY3" fmla="*/ 132784 h 192387"/>
                <a:gd name="connsiteX4" fmla="*/ 695594 w 895585"/>
                <a:gd name="connsiteY4" fmla="*/ 137238 h 192387"/>
                <a:gd name="connsiteX5" fmla="*/ 697439 w 895585"/>
                <a:gd name="connsiteY5" fmla="*/ 132784 h 192387"/>
                <a:gd name="connsiteX6" fmla="*/ 594629 w 895585"/>
                <a:gd name="connsiteY6" fmla="*/ 132784 h 192387"/>
                <a:gd name="connsiteX7" fmla="*/ 596474 w 895585"/>
                <a:gd name="connsiteY7" fmla="*/ 137238 h 192387"/>
                <a:gd name="connsiteX8" fmla="*/ 598319 w 895585"/>
                <a:gd name="connsiteY8" fmla="*/ 132784 h 192387"/>
                <a:gd name="connsiteX9" fmla="*/ 495509 w 895585"/>
                <a:gd name="connsiteY9" fmla="*/ 132784 h 192387"/>
                <a:gd name="connsiteX10" fmla="*/ 497354 w 895585"/>
                <a:gd name="connsiteY10" fmla="*/ 137238 h 192387"/>
                <a:gd name="connsiteX11" fmla="*/ 499199 w 895585"/>
                <a:gd name="connsiteY11" fmla="*/ 132784 h 192387"/>
                <a:gd name="connsiteX12" fmla="*/ 396389 w 895585"/>
                <a:gd name="connsiteY12" fmla="*/ 132784 h 192387"/>
                <a:gd name="connsiteX13" fmla="*/ 398234 w 895585"/>
                <a:gd name="connsiteY13" fmla="*/ 137238 h 192387"/>
                <a:gd name="connsiteX14" fmla="*/ 400079 w 895585"/>
                <a:gd name="connsiteY14" fmla="*/ 132784 h 192387"/>
                <a:gd name="connsiteX15" fmla="*/ 297269 w 895585"/>
                <a:gd name="connsiteY15" fmla="*/ 132784 h 192387"/>
                <a:gd name="connsiteX16" fmla="*/ 299114 w 895585"/>
                <a:gd name="connsiteY16" fmla="*/ 137238 h 192387"/>
                <a:gd name="connsiteX17" fmla="*/ 300959 w 895585"/>
                <a:gd name="connsiteY17" fmla="*/ 132784 h 192387"/>
                <a:gd name="connsiteX18" fmla="*/ 198149 w 895585"/>
                <a:gd name="connsiteY18" fmla="*/ 132784 h 192387"/>
                <a:gd name="connsiteX19" fmla="*/ 199994 w 895585"/>
                <a:gd name="connsiteY19" fmla="*/ 137238 h 192387"/>
                <a:gd name="connsiteX20" fmla="*/ 201839 w 895585"/>
                <a:gd name="connsiteY20" fmla="*/ 132784 h 192387"/>
                <a:gd name="connsiteX21" fmla="*/ 99029 w 895585"/>
                <a:gd name="connsiteY21" fmla="*/ 132784 h 192387"/>
                <a:gd name="connsiteX22" fmla="*/ 100874 w 895585"/>
                <a:gd name="connsiteY22" fmla="*/ 137238 h 192387"/>
                <a:gd name="connsiteX23" fmla="*/ 102719 w 895585"/>
                <a:gd name="connsiteY23" fmla="*/ 132784 h 192387"/>
                <a:gd name="connsiteX24" fmla="*/ 33196 w 895585"/>
                <a:gd name="connsiteY24" fmla="*/ 0 h 192387"/>
                <a:gd name="connsiteX25" fmla="*/ 862389 w 895585"/>
                <a:gd name="connsiteY25" fmla="*/ 0 h 192387"/>
                <a:gd name="connsiteX26" fmla="*/ 895585 w 895585"/>
                <a:gd name="connsiteY26" fmla="*/ 132784 h 192387"/>
                <a:gd name="connsiteX27" fmla="*/ 891986 w 895585"/>
                <a:gd name="connsiteY27" fmla="*/ 132784 h 192387"/>
                <a:gd name="connsiteX28" fmla="*/ 895468 w 895585"/>
                <a:gd name="connsiteY28" fmla="*/ 141190 h 192387"/>
                <a:gd name="connsiteX29" fmla="*/ 844271 w 895585"/>
                <a:gd name="connsiteY29" fmla="*/ 192387 h 192387"/>
                <a:gd name="connsiteX30" fmla="*/ 808070 w 895585"/>
                <a:gd name="connsiteY30" fmla="*/ 177392 h 192387"/>
                <a:gd name="connsiteX31" fmla="*/ 794713 w 895585"/>
                <a:gd name="connsiteY31" fmla="*/ 145146 h 192387"/>
                <a:gd name="connsiteX32" fmla="*/ 781356 w 895585"/>
                <a:gd name="connsiteY32" fmla="*/ 177392 h 192387"/>
                <a:gd name="connsiteX33" fmla="*/ 745154 w 895585"/>
                <a:gd name="connsiteY33" fmla="*/ 192387 h 192387"/>
                <a:gd name="connsiteX34" fmla="*/ 708952 w 895585"/>
                <a:gd name="connsiteY34" fmla="*/ 177392 h 192387"/>
                <a:gd name="connsiteX35" fmla="*/ 695594 w 895585"/>
                <a:gd name="connsiteY35" fmla="*/ 145142 h 192387"/>
                <a:gd name="connsiteX36" fmla="*/ 682236 w 895585"/>
                <a:gd name="connsiteY36" fmla="*/ 177392 h 192387"/>
                <a:gd name="connsiteX37" fmla="*/ 646034 w 895585"/>
                <a:gd name="connsiteY37" fmla="*/ 192387 h 192387"/>
                <a:gd name="connsiteX38" fmla="*/ 609832 w 895585"/>
                <a:gd name="connsiteY38" fmla="*/ 177392 h 192387"/>
                <a:gd name="connsiteX39" fmla="*/ 596474 w 895585"/>
                <a:gd name="connsiteY39" fmla="*/ 145142 h 192387"/>
                <a:gd name="connsiteX40" fmla="*/ 583116 w 895585"/>
                <a:gd name="connsiteY40" fmla="*/ 177392 h 192387"/>
                <a:gd name="connsiteX41" fmla="*/ 546914 w 895585"/>
                <a:gd name="connsiteY41" fmla="*/ 192387 h 192387"/>
                <a:gd name="connsiteX42" fmla="*/ 510712 w 895585"/>
                <a:gd name="connsiteY42" fmla="*/ 177392 h 192387"/>
                <a:gd name="connsiteX43" fmla="*/ 497354 w 895585"/>
                <a:gd name="connsiteY43" fmla="*/ 145142 h 192387"/>
                <a:gd name="connsiteX44" fmla="*/ 483996 w 895585"/>
                <a:gd name="connsiteY44" fmla="*/ 177392 h 192387"/>
                <a:gd name="connsiteX45" fmla="*/ 447794 w 895585"/>
                <a:gd name="connsiteY45" fmla="*/ 192387 h 192387"/>
                <a:gd name="connsiteX46" fmla="*/ 411592 w 895585"/>
                <a:gd name="connsiteY46" fmla="*/ 177392 h 192387"/>
                <a:gd name="connsiteX47" fmla="*/ 398234 w 895585"/>
                <a:gd name="connsiteY47" fmla="*/ 145142 h 192387"/>
                <a:gd name="connsiteX48" fmla="*/ 384876 w 895585"/>
                <a:gd name="connsiteY48" fmla="*/ 177392 h 192387"/>
                <a:gd name="connsiteX49" fmla="*/ 348674 w 895585"/>
                <a:gd name="connsiteY49" fmla="*/ 192387 h 192387"/>
                <a:gd name="connsiteX50" fmla="*/ 312472 w 895585"/>
                <a:gd name="connsiteY50" fmla="*/ 177392 h 192387"/>
                <a:gd name="connsiteX51" fmla="*/ 299114 w 895585"/>
                <a:gd name="connsiteY51" fmla="*/ 145142 h 192387"/>
                <a:gd name="connsiteX52" fmla="*/ 285756 w 895585"/>
                <a:gd name="connsiteY52" fmla="*/ 177392 h 192387"/>
                <a:gd name="connsiteX53" fmla="*/ 249554 w 895585"/>
                <a:gd name="connsiteY53" fmla="*/ 192387 h 192387"/>
                <a:gd name="connsiteX54" fmla="*/ 213352 w 895585"/>
                <a:gd name="connsiteY54" fmla="*/ 177392 h 192387"/>
                <a:gd name="connsiteX55" fmla="*/ 199994 w 895585"/>
                <a:gd name="connsiteY55" fmla="*/ 145142 h 192387"/>
                <a:gd name="connsiteX56" fmla="*/ 186636 w 895585"/>
                <a:gd name="connsiteY56" fmla="*/ 177392 h 192387"/>
                <a:gd name="connsiteX57" fmla="*/ 150434 w 895585"/>
                <a:gd name="connsiteY57" fmla="*/ 192387 h 192387"/>
                <a:gd name="connsiteX58" fmla="*/ 114232 w 895585"/>
                <a:gd name="connsiteY58" fmla="*/ 177392 h 192387"/>
                <a:gd name="connsiteX59" fmla="*/ 100874 w 895585"/>
                <a:gd name="connsiteY59" fmla="*/ 145142 h 192387"/>
                <a:gd name="connsiteX60" fmla="*/ 87516 w 895585"/>
                <a:gd name="connsiteY60" fmla="*/ 177392 h 192387"/>
                <a:gd name="connsiteX61" fmla="*/ 51314 w 895585"/>
                <a:gd name="connsiteY61" fmla="*/ 192387 h 192387"/>
                <a:gd name="connsiteX62" fmla="*/ 117 w 895585"/>
                <a:gd name="connsiteY62" fmla="*/ 141190 h 192387"/>
                <a:gd name="connsiteX63" fmla="*/ 3599 w 895585"/>
                <a:gd name="connsiteY63" fmla="*/ 132784 h 192387"/>
                <a:gd name="connsiteX64" fmla="*/ 0 w 895585"/>
                <a:gd name="connsiteY64" fmla="*/ 132784 h 19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95585" h="192387">
                  <a:moveTo>
                    <a:pt x="792869" y="132784"/>
                  </a:moveTo>
                  <a:lnTo>
                    <a:pt x="794713" y="137234"/>
                  </a:lnTo>
                  <a:lnTo>
                    <a:pt x="796556" y="132784"/>
                  </a:lnTo>
                  <a:close/>
                  <a:moveTo>
                    <a:pt x="693749" y="132784"/>
                  </a:moveTo>
                  <a:lnTo>
                    <a:pt x="695594" y="137238"/>
                  </a:lnTo>
                  <a:lnTo>
                    <a:pt x="697439" y="132784"/>
                  </a:lnTo>
                  <a:close/>
                  <a:moveTo>
                    <a:pt x="594629" y="132784"/>
                  </a:moveTo>
                  <a:lnTo>
                    <a:pt x="596474" y="137238"/>
                  </a:lnTo>
                  <a:lnTo>
                    <a:pt x="598319" y="132784"/>
                  </a:lnTo>
                  <a:close/>
                  <a:moveTo>
                    <a:pt x="495509" y="132784"/>
                  </a:moveTo>
                  <a:lnTo>
                    <a:pt x="497354" y="137238"/>
                  </a:lnTo>
                  <a:lnTo>
                    <a:pt x="499199" y="132784"/>
                  </a:lnTo>
                  <a:close/>
                  <a:moveTo>
                    <a:pt x="396389" y="132784"/>
                  </a:moveTo>
                  <a:lnTo>
                    <a:pt x="398234" y="137238"/>
                  </a:lnTo>
                  <a:lnTo>
                    <a:pt x="400079" y="132784"/>
                  </a:lnTo>
                  <a:close/>
                  <a:moveTo>
                    <a:pt x="297269" y="132784"/>
                  </a:moveTo>
                  <a:lnTo>
                    <a:pt x="299114" y="137238"/>
                  </a:lnTo>
                  <a:lnTo>
                    <a:pt x="300959" y="132784"/>
                  </a:lnTo>
                  <a:close/>
                  <a:moveTo>
                    <a:pt x="198149" y="132784"/>
                  </a:moveTo>
                  <a:lnTo>
                    <a:pt x="199994" y="137238"/>
                  </a:lnTo>
                  <a:lnTo>
                    <a:pt x="201839" y="132784"/>
                  </a:lnTo>
                  <a:close/>
                  <a:moveTo>
                    <a:pt x="99029" y="132784"/>
                  </a:moveTo>
                  <a:lnTo>
                    <a:pt x="100874" y="137238"/>
                  </a:lnTo>
                  <a:lnTo>
                    <a:pt x="102719" y="132784"/>
                  </a:lnTo>
                  <a:close/>
                  <a:moveTo>
                    <a:pt x="33196" y="0"/>
                  </a:moveTo>
                  <a:lnTo>
                    <a:pt x="862389" y="0"/>
                  </a:lnTo>
                  <a:lnTo>
                    <a:pt x="895585" y="132784"/>
                  </a:lnTo>
                  <a:lnTo>
                    <a:pt x="891986" y="132784"/>
                  </a:lnTo>
                  <a:lnTo>
                    <a:pt x="895468" y="141190"/>
                  </a:lnTo>
                  <a:cubicBezTo>
                    <a:pt x="895468" y="169465"/>
                    <a:pt x="872546" y="192387"/>
                    <a:pt x="844271" y="192387"/>
                  </a:cubicBezTo>
                  <a:cubicBezTo>
                    <a:pt x="830134" y="192387"/>
                    <a:pt x="817334" y="186657"/>
                    <a:pt x="808070" y="177392"/>
                  </a:cubicBezTo>
                  <a:lnTo>
                    <a:pt x="794713" y="145146"/>
                  </a:lnTo>
                  <a:lnTo>
                    <a:pt x="781356" y="177392"/>
                  </a:lnTo>
                  <a:cubicBezTo>
                    <a:pt x="772091" y="186657"/>
                    <a:pt x="759291" y="192387"/>
                    <a:pt x="745154" y="192387"/>
                  </a:cubicBezTo>
                  <a:cubicBezTo>
                    <a:pt x="731016" y="192387"/>
                    <a:pt x="718217" y="186657"/>
                    <a:pt x="708952" y="177392"/>
                  </a:cubicBezTo>
                  <a:lnTo>
                    <a:pt x="695594" y="145142"/>
                  </a:lnTo>
                  <a:lnTo>
                    <a:pt x="682236" y="177392"/>
                  </a:lnTo>
                  <a:cubicBezTo>
                    <a:pt x="672971" y="186657"/>
                    <a:pt x="660171" y="192387"/>
                    <a:pt x="646034" y="192387"/>
                  </a:cubicBezTo>
                  <a:cubicBezTo>
                    <a:pt x="631896" y="192387"/>
                    <a:pt x="619097" y="186657"/>
                    <a:pt x="609832" y="177392"/>
                  </a:cubicBezTo>
                  <a:lnTo>
                    <a:pt x="596474" y="145142"/>
                  </a:lnTo>
                  <a:lnTo>
                    <a:pt x="583116" y="177392"/>
                  </a:lnTo>
                  <a:cubicBezTo>
                    <a:pt x="573851" y="186657"/>
                    <a:pt x="561051" y="192387"/>
                    <a:pt x="546914" y="192387"/>
                  </a:cubicBezTo>
                  <a:cubicBezTo>
                    <a:pt x="532776" y="192387"/>
                    <a:pt x="519977" y="186657"/>
                    <a:pt x="510712" y="177392"/>
                  </a:cubicBezTo>
                  <a:lnTo>
                    <a:pt x="497354" y="145142"/>
                  </a:lnTo>
                  <a:lnTo>
                    <a:pt x="483996" y="177392"/>
                  </a:lnTo>
                  <a:cubicBezTo>
                    <a:pt x="474731" y="186657"/>
                    <a:pt x="461931" y="192387"/>
                    <a:pt x="447794" y="192387"/>
                  </a:cubicBezTo>
                  <a:cubicBezTo>
                    <a:pt x="433656" y="192387"/>
                    <a:pt x="420857" y="186657"/>
                    <a:pt x="411592" y="177392"/>
                  </a:cubicBezTo>
                  <a:lnTo>
                    <a:pt x="398234" y="145142"/>
                  </a:lnTo>
                  <a:lnTo>
                    <a:pt x="384876" y="177392"/>
                  </a:lnTo>
                  <a:cubicBezTo>
                    <a:pt x="375611" y="186657"/>
                    <a:pt x="362811" y="192387"/>
                    <a:pt x="348674" y="192387"/>
                  </a:cubicBezTo>
                  <a:cubicBezTo>
                    <a:pt x="334536" y="192387"/>
                    <a:pt x="321737" y="186657"/>
                    <a:pt x="312472" y="177392"/>
                  </a:cubicBezTo>
                  <a:lnTo>
                    <a:pt x="299114" y="145142"/>
                  </a:lnTo>
                  <a:lnTo>
                    <a:pt x="285756" y="177392"/>
                  </a:lnTo>
                  <a:cubicBezTo>
                    <a:pt x="276491" y="186657"/>
                    <a:pt x="263691" y="192387"/>
                    <a:pt x="249554" y="192387"/>
                  </a:cubicBezTo>
                  <a:cubicBezTo>
                    <a:pt x="235416" y="192387"/>
                    <a:pt x="222617" y="186657"/>
                    <a:pt x="213352" y="177392"/>
                  </a:cubicBezTo>
                  <a:lnTo>
                    <a:pt x="199994" y="145142"/>
                  </a:lnTo>
                  <a:lnTo>
                    <a:pt x="186636" y="177392"/>
                  </a:lnTo>
                  <a:cubicBezTo>
                    <a:pt x="177371" y="186657"/>
                    <a:pt x="164571" y="192387"/>
                    <a:pt x="150434" y="192387"/>
                  </a:cubicBezTo>
                  <a:cubicBezTo>
                    <a:pt x="136296" y="192387"/>
                    <a:pt x="123497" y="186657"/>
                    <a:pt x="114232" y="177392"/>
                  </a:cubicBezTo>
                  <a:lnTo>
                    <a:pt x="100874" y="145142"/>
                  </a:lnTo>
                  <a:lnTo>
                    <a:pt x="87516" y="177392"/>
                  </a:lnTo>
                  <a:cubicBezTo>
                    <a:pt x="78251" y="186657"/>
                    <a:pt x="65451" y="192387"/>
                    <a:pt x="51314" y="192387"/>
                  </a:cubicBezTo>
                  <a:cubicBezTo>
                    <a:pt x="23039" y="192387"/>
                    <a:pt x="117" y="169465"/>
                    <a:pt x="117" y="141190"/>
                  </a:cubicBezTo>
                  <a:lnTo>
                    <a:pt x="3599" y="132784"/>
                  </a:lnTo>
                  <a:lnTo>
                    <a:pt x="0" y="132784"/>
                  </a:lnTo>
                  <a:close/>
                </a:path>
              </a:pathLst>
            </a:cu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68" name="Rectangle 967">
              <a:extLst>
                <a:ext uri="{FF2B5EF4-FFF2-40B4-BE49-F238E27FC236}">
                  <a16:creationId xmlns:a16="http://schemas.microsoft.com/office/drawing/2014/main" id="{9FBBBF16-9B9D-46E9-94BD-5C445EA439E2}"/>
                </a:ext>
              </a:extLst>
            </p:cNvPr>
            <p:cNvSpPr/>
            <p:nvPr/>
          </p:nvSpPr>
          <p:spPr>
            <a:xfrm>
              <a:off x="2426493" y="3936206"/>
              <a:ext cx="150020" cy="266701"/>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72" name="Straight Connector 971">
              <a:extLst>
                <a:ext uri="{FF2B5EF4-FFF2-40B4-BE49-F238E27FC236}">
                  <a16:creationId xmlns:a16="http://schemas.microsoft.com/office/drawing/2014/main" id="{548D2DFB-8A8E-4BF4-A139-D02420736BBF}"/>
                </a:ext>
              </a:extLst>
            </p:cNvPr>
            <p:cNvCxnSpPr>
              <a:cxnSpLocks/>
            </p:cNvCxnSpPr>
            <p:nvPr/>
          </p:nvCxnSpPr>
          <p:spPr>
            <a:xfrm>
              <a:off x="2460537" y="3976688"/>
              <a:ext cx="0" cy="195262"/>
            </a:xfrm>
            <a:prstGeom prst="line">
              <a:avLst/>
            </a:prstGeom>
            <a:ln w="15875" cap="rnd">
              <a:solidFill>
                <a:schemeClr val="tx1">
                  <a:alpha val="38000"/>
                </a:schemeClr>
              </a:solidFill>
            </a:ln>
            <a:effectLst/>
          </p:spPr>
          <p:style>
            <a:lnRef idx="2">
              <a:schemeClr val="accent1"/>
            </a:lnRef>
            <a:fillRef idx="0">
              <a:schemeClr val="accent1"/>
            </a:fillRef>
            <a:effectRef idx="1">
              <a:schemeClr val="accent1"/>
            </a:effectRef>
            <a:fontRef idx="minor">
              <a:schemeClr val="tx1"/>
            </a:fontRef>
          </p:style>
        </p:cxnSp>
        <p:sp useBgFill="1">
          <p:nvSpPr>
            <p:cNvPr id="974" name="Rectangle 973">
              <a:extLst>
                <a:ext uri="{FF2B5EF4-FFF2-40B4-BE49-F238E27FC236}">
                  <a16:creationId xmlns:a16="http://schemas.microsoft.com/office/drawing/2014/main" id="{D45F3116-77B4-441C-83D4-C395D27946A3}"/>
                </a:ext>
              </a:extLst>
            </p:cNvPr>
            <p:cNvSpPr/>
            <p:nvPr/>
          </p:nvSpPr>
          <p:spPr>
            <a:xfrm>
              <a:off x="2664617" y="3936206"/>
              <a:ext cx="283371" cy="164307"/>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166" name="Rectangle 1165">
            <a:extLst>
              <a:ext uri="{FF2B5EF4-FFF2-40B4-BE49-F238E27FC236}">
                <a16:creationId xmlns:a16="http://schemas.microsoft.com/office/drawing/2014/main" id="{4AEDC529-8572-44C5-83DA-CD8B40795BCA}"/>
              </a:ext>
            </a:extLst>
          </p:cNvPr>
          <p:cNvSpPr/>
          <p:nvPr/>
        </p:nvSpPr>
        <p:spPr>
          <a:xfrm>
            <a:off x="1761522" y="4269682"/>
            <a:ext cx="2074754" cy="467248"/>
          </a:xfrm>
          <a:prstGeom prst="rect">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108" name="Group 1107">
            <a:extLst>
              <a:ext uri="{FF2B5EF4-FFF2-40B4-BE49-F238E27FC236}">
                <a16:creationId xmlns:a16="http://schemas.microsoft.com/office/drawing/2014/main" id="{E8E4F675-45A3-4640-B7F7-64A81153C5B3}"/>
              </a:ext>
            </a:extLst>
          </p:cNvPr>
          <p:cNvGrpSpPr/>
          <p:nvPr/>
        </p:nvGrpSpPr>
        <p:grpSpPr>
          <a:xfrm>
            <a:off x="5092505" y="3921465"/>
            <a:ext cx="2352662" cy="706416"/>
            <a:chOff x="5092505" y="3995206"/>
            <a:chExt cx="2352662" cy="706416"/>
          </a:xfrm>
        </p:grpSpPr>
        <p:sp>
          <p:nvSpPr>
            <p:cNvPr id="1066" name="Rectangle 14">
              <a:extLst>
                <a:ext uri="{FF2B5EF4-FFF2-40B4-BE49-F238E27FC236}">
                  <a16:creationId xmlns:a16="http://schemas.microsoft.com/office/drawing/2014/main" id="{33420202-15ED-4CCB-B2F6-B22496C7B651}"/>
                </a:ext>
              </a:extLst>
            </p:cNvPr>
            <p:cNvSpPr>
              <a:spLocks noChangeArrowheads="1"/>
            </p:cNvSpPr>
            <p:nvPr/>
          </p:nvSpPr>
          <p:spPr bwMode="auto">
            <a:xfrm>
              <a:off x="5889825"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67" name="Rectangle 15">
              <a:extLst>
                <a:ext uri="{FF2B5EF4-FFF2-40B4-BE49-F238E27FC236}">
                  <a16:creationId xmlns:a16="http://schemas.microsoft.com/office/drawing/2014/main" id="{346B6473-58D2-4EDB-A415-BBA910491795}"/>
                </a:ext>
              </a:extLst>
            </p:cNvPr>
            <p:cNvSpPr>
              <a:spLocks noChangeArrowheads="1"/>
            </p:cNvSpPr>
            <p:nvPr/>
          </p:nvSpPr>
          <p:spPr bwMode="auto">
            <a:xfrm>
              <a:off x="6546998"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69" name="Freeform 5">
              <a:extLst>
                <a:ext uri="{FF2B5EF4-FFF2-40B4-BE49-F238E27FC236}">
                  <a16:creationId xmlns:a16="http://schemas.microsoft.com/office/drawing/2014/main" id="{DE6556A7-1C2E-4B14-82C2-2300F7171156}"/>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chemeClr val="bg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1" name="Group 1070">
            <a:extLst>
              <a:ext uri="{FF2B5EF4-FFF2-40B4-BE49-F238E27FC236}">
                <a16:creationId xmlns:a16="http://schemas.microsoft.com/office/drawing/2014/main" id="{922D5738-28D3-4AAC-8C52-2BC48C8FB50E}"/>
              </a:ext>
            </a:extLst>
          </p:cNvPr>
          <p:cNvGrpSpPr/>
          <p:nvPr/>
        </p:nvGrpSpPr>
        <p:grpSpPr>
          <a:xfrm>
            <a:off x="5483589" y="3983016"/>
            <a:ext cx="241470" cy="241470"/>
            <a:chOff x="2341661" y="3556349"/>
            <a:chExt cx="251607" cy="251607"/>
          </a:xfrm>
        </p:grpSpPr>
        <p:sp>
          <p:nvSpPr>
            <p:cNvPr id="1104" name="Freeform 16">
              <a:extLst>
                <a:ext uri="{FF2B5EF4-FFF2-40B4-BE49-F238E27FC236}">
                  <a16:creationId xmlns:a16="http://schemas.microsoft.com/office/drawing/2014/main" id="{0F35245D-A576-41A7-BB95-9E684671C9B6}"/>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05" name="Oval 1104">
              <a:extLst>
                <a:ext uri="{FF2B5EF4-FFF2-40B4-BE49-F238E27FC236}">
                  <a16:creationId xmlns:a16="http://schemas.microsoft.com/office/drawing/2014/main" id="{E1E5E831-3158-4E8D-AF6F-5506529B771A}"/>
                </a:ext>
              </a:extLst>
            </p:cNvPr>
            <p:cNvSpPr>
              <a:spLocks noChangeArrowheads="1"/>
            </p:cNvSpPr>
            <p:nvPr/>
          </p:nvSpPr>
          <p:spPr bwMode="auto">
            <a:xfrm>
              <a:off x="2341661"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2" name="Group 1071">
            <a:extLst>
              <a:ext uri="{FF2B5EF4-FFF2-40B4-BE49-F238E27FC236}">
                <a16:creationId xmlns:a16="http://schemas.microsoft.com/office/drawing/2014/main" id="{9E17CDFC-067D-4864-B2F2-464206D43689}"/>
              </a:ext>
            </a:extLst>
          </p:cNvPr>
          <p:cNvGrpSpPr/>
          <p:nvPr/>
        </p:nvGrpSpPr>
        <p:grpSpPr>
          <a:xfrm>
            <a:off x="5813595" y="3983016"/>
            <a:ext cx="240996" cy="241470"/>
            <a:chOff x="2685521" y="3556349"/>
            <a:chExt cx="251113" cy="251607"/>
          </a:xfrm>
        </p:grpSpPr>
        <p:sp>
          <p:nvSpPr>
            <p:cNvPr id="1102" name="Freeform 16">
              <a:extLst>
                <a:ext uri="{FF2B5EF4-FFF2-40B4-BE49-F238E27FC236}">
                  <a16:creationId xmlns:a16="http://schemas.microsoft.com/office/drawing/2014/main" id="{E7FD1B09-8245-4AF4-9399-8A9D910DBF56}"/>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03" name="Oval 8">
              <a:extLst>
                <a:ext uri="{FF2B5EF4-FFF2-40B4-BE49-F238E27FC236}">
                  <a16:creationId xmlns:a16="http://schemas.microsoft.com/office/drawing/2014/main" id="{441DB105-DED8-4317-A35C-FEDFA982A621}"/>
                </a:ext>
              </a:extLst>
            </p:cNvPr>
            <p:cNvSpPr>
              <a:spLocks noChangeArrowheads="1"/>
            </p:cNvSpPr>
            <p:nvPr/>
          </p:nvSpPr>
          <p:spPr bwMode="auto">
            <a:xfrm>
              <a:off x="2685521" y="3556349"/>
              <a:ext cx="251113"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3" name="Group 1072">
            <a:extLst>
              <a:ext uri="{FF2B5EF4-FFF2-40B4-BE49-F238E27FC236}">
                <a16:creationId xmlns:a16="http://schemas.microsoft.com/office/drawing/2014/main" id="{0E544965-7AF9-4C53-BE07-B6A1D4BACE9F}"/>
              </a:ext>
            </a:extLst>
          </p:cNvPr>
          <p:cNvGrpSpPr/>
          <p:nvPr/>
        </p:nvGrpSpPr>
        <p:grpSpPr>
          <a:xfrm>
            <a:off x="6140763" y="3983016"/>
            <a:ext cx="241470" cy="241470"/>
            <a:chOff x="3026424" y="3556349"/>
            <a:chExt cx="251607" cy="251607"/>
          </a:xfrm>
        </p:grpSpPr>
        <p:sp>
          <p:nvSpPr>
            <p:cNvPr id="1100" name="Freeform 16">
              <a:extLst>
                <a:ext uri="{FF2B5EF4-FFF2-40B4-BE49-F238E27FC236}">
                  <a16:creationId xmlns:a16="http://schemas.microsoft.com/office/drawing/2014/main" id="{E002413E-988B-4BFB-A61D-BA499C3C8530}"/>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01" name="Oval 9">
              <a:extLst>
                <a:ext uri="{FF2B5EF4-FFF2-40B4-BE49-F238E27FC236}">
                  <a16:creationId xmlns:a16="http://schemas.microsoft.com/office/drawing/2014/main" id="{5A524BE6-5070-4CAB-880D-C8FD8DD6BF49}"/>
                </a:ext>
              </a:extLst>
            </p:cNvPr>
            <p:cNvSpPr>
              <a:spLocks noChangeArrowheads="1"/>
            </p:cNvSpPr>
            <p:nvPr/>
          </p:nvSpPr>
          <p:spPr bwMode="auto">
            <a:xfrm>
              <a:off x="3026424"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4" name="Group 1073">
            <a:extLst>
              <a:ext uri="{FF2B5EF4-FFF2-40B4-BE49-F238E27FC236}">
                <a16:creationId xmlns:a16="http://schemas.microsoft.com/office/drawing/2014/main" id="{3B5E8692-6E33-400C-B722-EF64880FBDC9}"/>
              </a:ext>
            </a:extLst>
          </p:cNvPr>
          <p:cNvGrpSpPr/>
          <p:nvPr/>
        </p:nvGrpSpPr>
        <p:grpSpPr>
          <a:xfrm>
            <a:off x="6463193" y="3983016"/>
            <a:ext cx="241470" cy="241470"/>
            <a:chOff x="3362390" y="3556349"/>
            <a:chExt cx="251607" cy="251607"/>
          </a:xfrm>
        </p:grpSpPr>
        <p:sp>
          <p:nvSpPr>
            <p:cNvPr id="1098" name="Freeform 16">
              <a:extLst>
                <a:ext uri="{FF2B5EF4-FFF2-40B4-BE49-F238E27FC236}">
                  <a16:creationId xmlns:a16="http://schemas.microsoft.com/office/drawing/2014/main" id="{9B84AED2-4BC4-4A11-9D91-79317E40FEF7}"/>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9" name="Oval 10">
              <a:extLst>
                <a:ext uri="{FF2B5EF4-FFF2-40B4-BE49-F238E27FC236}">
                  <a16:creationId xmlns:a16="http://schemas.microsoft.com/office/drawing/2014/main" id="{532F8C73-053E-4567-955A-8B238496CD62}"/>
                </a:ext>
              </a:extLst>
            </p:cNvPr>
            <p:cNvSpPr>
              <a:spLocks noChangeArrowheads="1"/>
            </p:cNvSpPr>
            <p:nvPr/>
          </p:nvSpPr>
          <p:spPr bwMode="auto">
            <a:xfrm>
              <a:off x="3362390"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5" name="Group 1074">
            <a:extLst>
              <a:ext uri="{FF2B5EF4-FFF2-40B4-BE49-F238E27FC236}">
                <a16:creationId xmlns:a16="http://schemas.microsoft.com/office/drawing/2014/main" id="{76BA354F-C1A6-40D5-8CB9-986D53C2476B}"/>
              </a:ext>
            </a:extLst>
          </p:cNvPr>
          <p:cNvGrpSpPr/>
          <p:nvPr/>
        </p:nvGrpSpPr>
        <p:grpSpPr>
          <a:xfrm>
            <a:off x="6790361" y="3983016"/>
            <a:ext cx="241470" cy="241470"/>
            <a:chOff x="3703292" y="3556349"/>
            <a:chExt cx="251607" cy="251607"/>
          </a:xfrm>
        </p:grpSpPr>
        <p:sp>
          <p:nvSpPr>
            <p:cNvPr id="1096" name="Freeform 16">
              <a:extLst>
                <a:ext uri="{FF2B5EF4-FFF2-40B4-BE49-F238E27FC236}">
                  <a16:creationId xmlns:a16="http://schemas.microsoft.com/office/drawing/2014/main" id="{2D5E4B06-2310-4FD4-8697-EEDEC4555AED}"/>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7" name="Oval 11">
              <a:extLst>
                <a:ext uri="{FF2B5EF4-FFF2-40B4-BE49-F238E27FC236}">
                  <a16:creationId xmlns:a16="http://schemas.microsoft.com/office/drawing/2014/main" id="{8BEBB2AE-1090-41ED-BD76-E4F459F6A886}"/>
                </a:ext>
              </a:extLst>
            </p:cNvPr>
            <p:cNvSpPr>
              <a:spLocks noChangeArrowheads="1"/>
            </p:cNvSpPr>
            <p:nvPr/>
          </p:nvSpPr>
          <p:spPr bwMode="auto">
            <a:xfrm>
              <a:off x="3703292"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7" name="Group 1076">
            <a:extLst>
              <a:ext uri="{FF2B5EF4-FFF2-40B4-BE49-F238E27FC236}">
                <a16:creationId xmlns:a16="http://schemas.microsoft.com/office/drawing/2014/main" id="{54B20743-5986-4E35-AF7A-5CE88AF52537}"/>
              </a:ext>
            </a:extLst>
          </p:cNvPr>
          <p:cNvGrpSpPr/>
          <p:nvPr/>
        </p:nvGrpSpPr>
        <p:grpSpPr>
          <a:xfrm>
            <a:off x="5269582" y="3530381"/>
            <a:ext cx="4577021" cy="391086"/>
            <a:chOff x="2118670" y="3084712"/>
            <a:chExt cx="4769168" cy="407504"/>
          </a:xfrm>
          <a:solidFill>
            <a:srgbClr val="61615F"/>
          </a:solidFill>
        </p:grpSpPr>
        <p:grpSp>
          <p:nvGrpSpPr>
            <p:cNvPr id="1078" name="Group 1077">
              <a:extLst>
                <a:ext uri="{FF2B5EF4-FFF2-40B4-BE49-F238E27FC236}">
                  <a16:creationId xmlns:a16="http://schemas.microsoft.com/office/drawing/2014/main" id="{01BD24F3-EBA7-4378-8196-CE0C4CCFD613}"/>
                </a:ext>
              </a:extLst>
            </p:cNvPr>
            <p:cNvGrpSpPr/>
            <p:nvPr/>
          </p:nvGrpSpPr>
          <p:grpSpPr>
            <a:xfrm>
              <a:off x="2118670" y="3084712"/>
              <a:ext cx="4122818" cy="407504"/>
              <a:chOff x="2118670" y="3084712"/>
              <a:chExt cx="4122818" cy="407504"/>
            </a:xfrm>
            <a:grpFill/>
          </p:grpSpPr>
          <p:sp>
            <p:nvSpPr>
              <p:cNvPr id="1087" name="Rectangle 17">
                <a:extLst>
                  <a:ext uri="{FF2B5EF4-FFF2-40B4-BE49-F238E27FC236}">
                    <a16:creationId xmlns:a16="http://schemas.microsoft.com/office/drawing/2014/main" id="{579EEA72-2D12-4D3A-B7DD-A8C6BEA348BA}"/>
                  </a:ext>
                </a:extLst>
              </p:cNvPr>
              <p:cNvSpPr>
                <a:spLocks noChangeArrowheads="1"/>
              </p:cNvSpPr>
              <p:nvPr/>
            </p:nvSpPr>
            <p:spPr bwMode="auto">
              <a:xfrm>
                <a:off x="3368126"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88" name="Rectangle 18">
                <a:extLst>
                  <a:ext uri="{FF2B5EF4-FFF2-40B4-BE49-F238E27FC236}">
                    <a16:creationId xmlns:a16="http://schemas.microsoft.com/office/drawing/2014/main" id="{28395192-DB02-4190-81DB-31B0CB2402C0}"/>
                  </a:ext>
                </a:extLst>
              </p:cNvPr>
              <p:cNvSpPr>
                <a:spLocks noChangeArrowheads="1"/>
              </p:cNvSpPr>
              <p:nvPr/>
            </p:nvSpPr>
            <p:spPr bwMode="auto">
              <a:xfrm>
                <a:off x="2743398"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89" name="Rectangle 19">
                <a:extLst>
                  <a:ext uri="{FF2B5EF4-FFF2-40B4-BE49-F238E27FC236}">
                    <a16:creationId xmlns:a16="http://schemas.microsoft.com/office/drawing/2014/main" id="{3F216251-DF24-4FBB-BFEC-F7710F660FC8}"/>
                  </a:ext>
                </a:extLst>
              </p:cNvPr>
              <p:cNvSpPr>
                <a:spLocks noChangeArrowheads="1"/>
              </p:cNvSpPr>
              <p:nvPr/>
            </p:nvSpPr>
            <p:spPr bwMode="auto">
              <a:xfrm>
                <a:off x="2118670"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0" name="Rectangle 17">
                <a:extLst>
                  <a:ext uri="{FF2B5EF4-FFF2-40B4-BE49-F238E27FC236}">
                    <a16:creationId xmlns:a16="http://schemas.microsoft.com/office/drawing/2014/main" id="{05CA69CC-4AE1-467C-A04F-8256B4B627F6}"/>
                  </a:ext>
                </a:extLst>
              </p:cNvPr>
              <p:cNvSpPr>
                <a:spLocks noChangeArrowheads="1"/>
              </p:cNvSpPr>
              <p:nvPr/>
            </p:nvSpPr>
            <p:spPr bwMode="auto">
              <a:xfrm>
                <a:off x="3992854"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1" name="Rectangle 17">
                <a:extLst>
                  <a:ext uri="{FF2B5EF4-FFF2-40B4-BE49-F238E27FC236}">
                    <a16:creationId xmlns:a16="http://schemas.microsoft.com/office/drawing/2014/main" id="{C6E8FF53-FACB-459F-A1E7-328F364A632D}"/>
                  </a:ext>
                </a:extLst>
              </p:cNvPr>
              <p:cNvSpPr>
                <a:spLocks noChangeArrowheads="1"/>
              </p:cNvSpPr>
              <p:nvPr/>
            </p:nvSpPr>
            <p:spPr bwMode="auto">
              <a:xfrm>
                <a:off x="4617582"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2" name="Rectangle 17">
                <a:extLst>
                  <a:ext uri="{FF2B5EF4-FFF2-40B4-BE49-F238E27FC236}">
                    <a16:creationId xmlns:a16="http://schemas.microsoft.com/office/drawing/2014/main" id="{84107024-8F29-4A58-8772-2223EE820A25}"/>
                  </a:ext>
                </a:extLst>
              </p:cNvPr>
              <p:cNvSpPr>
                <a:spLocks noChangeArrowheads="1"/>
              </p:cNvSpPr>
              <p:nvPr/>
            </p:nvSpPr>
            <p:spPr bwMode="auto">
              <a:xfrm>
                <a:off x="5242310"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3" name="Rectangle 17">
                <a:extLst>
                  <a:ext uri="{FF2B5EF4-FFF2-40B4-BE49-F238E27FC236}">
                    <a16:creationId xmlns:a16="http://schemas.microsoft.com/office/drawing/2014/main" id="{1F95C2B6-6979-4E45-B4A3-F3CE7881BC5F}"/>
                  </a:ext>
                </a:extLst>
              </p:cNvPr>
              <p:cNvSpPr>
                <a:spLocks noChangeArrowheads="1"/>
              </p:cNvSpPr>
              <p:nvPr/>
            </p:nvSpPr>
            <p:spPr bwMode="auto">
              <a:xfrm>
                <a:off x="5867039"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1082" name="Rectangle 19">
              <a:extLst>
                <a:ext uri="{FF2B5EF4-FFF2-40B4-BE49-F238E27FC236}">
                  <a16:creationId xmlns:a16="http://schemas.microsoft.com/office/drawing/2014/main" id="{E7603A11-E1B3-47EA-92E9-7BBBB4BA92AD}"/>
                </a:ext>
              </a:extLst>
            </p:cNvPr>
            <p:cNvSpPr>
              <a:spLocks noChangeArrowheads="1"/>
            </p:cNvSpPr>
            <p:nvPr/>
          </p:nvSpPr>
          <p:spPr bwMode="auto">
            <a:xfrm>
              <a:off x="6513389"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useBgFill="1">
        <p:nvSpPr>
          <p:cNvPr id="469" name="Freeform: Shape 468">
            <a:extLst>
              <a:ext uri="{FF2B5EF4-FFF2-40B4-BE49-F238E27FC236}">
                <a16:creationId xmlns:a16="http://schemas.microsoft.com/office/drawing/2014/main" id="{62BCA3EC-3778-4FC5-8617-3E94A4D98A9E}"/>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4572000 w 9144000"/>
              <a:gd name="connsiteY5" fmla="*/ 294166 h 5143500"/>
              <a:gd name="connsiteX6" fmla="*/ 3406956 w 9144000"/>
              <a:gd name="connsiteY6" fmla="*/ 1459210 h 5143500"/>
              <a:gd name="connsiteX7" fmla="*/ 4572000 w 9144000"/>
              <a:gd name="connsiteY7" fmla="*/ 2624254 h 5143500"/>
              <a:gd name="connsiteX8" fmla="*/ 5737044 w 9144000"/>
              <a:gd name="connsiteY8" fmla="*/ 1459210 h 5143500"/>
              <a:gd name="connsiteX9" fmla="*/ 4572000 w 9144000"/>
              <a:gd name="connsiteY9" fmla="*/ 294166 h 5143500"/>
              <a:gd name="connsiteX10" fmla="*/ 7660973 w 9144000"/>
              <a:gd name="connsiteY10" fmla="*/ 789685 h 5143500"/>
              <a:gd name="connsiteX11" fmla="*/ 6893897 w 9144000"/>
              <a:gd name="connsiteY11" fmla="*/ 1556761 h 5143500"/>
              <a:gd name="connsiteX12" fmla="*/ 7660973 w 9144000"/>
              <a:gd name="connsiteY12" fmla="*/ 2323837 h 5143500"/>
              <a:gd name="connsiteX13" fmla="*/ 8428049 w 9144000"/>
              <a:gd name="connsiteY13" fmla="*/ 1556761 h 5143500"/>
              <a:gd name="connsiteX14" fmla="*/ 7660973 w 9144000"/>
              <a:gd name="connsiteY14" fmla="*/ 789685 h 5143500"/>
              <a:gd name="connsiteX15" fmla="*/ 1494347 w 9144000"/>
              <a:gd name="connsiteY15" fmla="*/ 789685 h 5143500"/>
              <a:gd name="connsiteX16" fmla="*/ 727271 w 9144000"/>
              <a:gd name="connsiteY16" fmla="*/ 1556761 h 5143500"/>
              <a:gd name="connsiteX17" fmla="*/ 1494347 w 9144000"/>
              <a:gd name="connsiteY17" fmla="*/ 2323837 h 5143500"/>
              <a:gd name="connsiteX18" fmla="*/ 2261423 w 9144000"/>
              <a:gd name="connsiteY18" fmla="*/ 1556761 h 5143500"/>
              <a:gd name="connsiteX19" fmla="*/ 1494347 w 9144000"/>
              <a:gd name="connsiteY19" fmla="*/ 789685 h 5143500"/>
              <a:gd name="connsiteX20" fmla="*/ 2873644 w 9144000"/>
              <a:gd name="connsiteY20" fmla="*/ 3053860 h 5143500"/>
              <a:gd name="connsiteX21" fmla="*/ 2106568 w 9144000"/>
              <a:gd name="connsiteY21" fmla="*/ 3820936 h 5143500"/>
              <a:gd name="connsiteX22" fmla="*/ 2873644 w 9144000"/>
              <a:gd name="connsiteY22" fmla="*/ 4588012 h 5143500"/>
              <a:gd name="connsiteX23" fmla="*/ 3640720 w 9144000"/>
              <a:gd name="connsiteY23" fmla="*/ 3820936 h 5143500"/>
              <a:gd name="connsiteX24" fmla="*/ 2873644 w 9144000"/>
              <a:gd name="connsiteY24" fmla="*/ 3053860 h 5143500"/>
              <a:gd name="connsiteX25" fmla="*/ 6270355 w 9144000"/>
              <a:gd name="connsiteY25" fmla="*/ 3053860 h 5143500"/>
              <a:gd name="connsiteX26" fmla="*/ 5503279 w 9144000"/>
              <a:gd name="connsiteY26" fmla="*/ 3820936 h 5143500"/>
              <a:gd name="connsiteX27" fmla="*/ 6270355 w 9144000"/>
              <a:gd name="connsiteY27" fmla="*/ 4588012 h 5143500"/>
              <a:gd name="connsiteX28" fmla="*/ 7037431 w 9144000"/>
              <a:gd name="connsiteY28" fmla="*/ 3820936 h 5143500"/>
              <a:gd name="connsiteX29" fmla="*/ 6270355 w 9144000"/>
              <a:gd name="connsiteY29" fmla="*/ 305386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44000" h="5143500">
                <a:moveTo>
                  <a:pt x="0" y="0"/>
                </a:moveTo>
                <a:lnTo>
                  <a:pt x="9144000" y="0"/>
                </a:lnTo>
                <a:lnTo>
                  <a:pt x="9144000" y="5143500"/>
                </a:lnTo>
                <a:lnTo>
                  <a:pt x="0" y="5143500"/>
                </a:lnTo>
                <a:lnTo>
                  <a:pt x="0" y="0"/>
                </a:lnTo>
                <a:close/>
                <a:moveTo>
                  <a:pt x="4572000" y="294166"/>
                </a:moveTo>
                <a:cubicBezTo>
                  <a:pt x="3928564" y="294166"/>
                  <a:pt x="3406956" y="815774"/>
                  <a:pt x="3406956" y="1459210"/>
                </a:cubicBezTo>
                <a:cubicBezTo>
                  <a:pt x="3406956" y="2102646"/>
                  <a:pt x="3928564" y="2624254"/>
                  <a:pt x="4572000" y="2624254"/>
                </a:cubicBezTo>
                <a:cubicBezTo>
                  <a:pt x="5215436" y="2624254"/>
                  <a:pt x="5737044" y="2102646"/>
                  <a:pt x="5737044" y="1459210"/>
                </a:cubicBezTo>
                <a:cubicBezTo>
                  <a:pt x="5737044" y="815774"/>
                  <a:pt x="5215436" y="294166"/>
                  <a:pt x="4572000" y="294166"/>
                </a:cubicBezTo>
                <a:close/>
                <a:moveTo>
                  <a:pt x="7660973" y="789685"/>
                </a:moveTo>
                <a:cubicBezTo>
                  <a:pt x="7237329" y="789685"/>
                  <a:pt x="6893897" y="1133117"/>
                  <a:pt x="6893897" y="1556761"/>
                </a:cubicBezTo>
                <a:cubicBezTo>
                  <a:pt x="6893897" y="1980405"/>
                  <a:pt x="7237329" y="2323837"/>
                  <a:pt x="7660973" y="2323837"/>
                </a:cubicBezTo>
                <a:cubicBezTo>
                  <a:pt x="8084617" y="2323837"/>
                  <a:pt x="8428049" y="1980405"/>
                  <a:pt x="8428049" y="1556761"/>
                </a:cubicBezTo>
                <a:cubicBezTo>
                  <a:pt x="8428049" y="1133117"/>
                  <a:pt x="8084617" y="789685"/>
                  <a:pt x="7660973" y="789685"/>
                </a:cubicBezTo>
                <a:close/>
                <a:moveTo>
                  <a:pt x="1494347" y="789685"/>
                </a:moveTo>
                <a:cubicBezTo>
                  <a:pt x="1070703" y="789685"/>
                  <a:pt x="727271" y="1133117"/>
                  <a:pt x="727271" y="1556761"/>
                </a:cubicBezTo>
                <a:cubicBezTo>
                  <a:pt x="727271" y="1980405"/>
                  <a:pt x="1070703" y="2323837"/>
                  <a:pt x="1494347" y="2323837"/>
                </a:cubicBezTo>
                <a:cubicBezTo>
                  <a:pt x="1917991" y="2323837"/>
                  <a:pt x="2261423" y="1980405"/>
                  <a:pt x="2261423" y="1556761"/>
                </a:cubicBezTo>
                <a:cubicBezTo>
                  <a:pt x="2261423" y="1133117"/>
                  <a:pt x="1917991" y="789685"/>
                  <a:pt x="1494347" y="789685"/>
                </a:cubicBezTo>
                <a:close/>
                <a:moveTo>
                  <a:pt x="2873644" y="3053860"/>
                </a:moveTo>
                <a:cubicBezTo>
                  <a:pt x="2450000" y="3053860"/>
                  <a:pt x="2106568" y="3397292"/>
                  <a:pt x="2106568" y="3820936"/>
                </a:cubicBezTo>
                <a:cubicBezTo>
                  <a:pt x="2106568" y="4244580"/>
                  <a:pt x="2450000" y="4588012"/>
                  <a:pt x="2873644" y="4588012"/>
                </a:cubicBezTo>
                <a:cubicBezTo>
                  <a:pt x="3297288" y="4588012"/>
                  <a:pt x="3640720" y="4244580"/>
                  <a:pt x="3640720" y="3820936"/>
                </a:cubicBezTo>
                <a:cubicBezTo>
                  <a:pt x="3640720" y="3397292"/>
                  <a:pt x="3297288" y="3053860"/>
                  <a:pt x="2873644" y="3053860"/>
                </a:cubicBezTo>
                <a:close/>
                <a:moveTo>
                  <a:pt x="6270355" y="3053860"/>
                </a:moveTo>
                <a:cubicBezTo>
                  <a:pt x="5846711" y="3053860"/>
                  <a:pt x="5503279" y="3397292"/>
                  <a:pt x="5503279" y="3820936"/>
                </a:cubicBezTo>
                <a:cubicBezTo>
                  <a:pt x="5503279" y="4244580"/>
                  <a:pt x="5846711" y="4588012"/>
                  <a:pt x="6270355" y="4588012"/>
                </a:cubicBezTo>
                <a:cubicBezTo>
                  <a:pt x="6693999" y="4588012"/>
                  <a:pt x="7037431" y="4244580"/>
                  <a:pt x="7037431" y="3820936"/>
                </a:cubicBezTo>
                <a:cubicBezTo>
                  <a:pt x="7037431" y="3397292"/>
                  <a:pt x="6693999" y="3053860"/>
                  <a:pt x="6270355" y="3053860"/>
                </a:cubicBezTo>
                <a:close/>
              </a:path>
            </a:pathLst>
          </a:custGeom>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474" name="Freeform: Shape 473">
            <a:extLst>
              <a:ext uri="{FF2B5EF4-FFF2-40B4-BE49-F238E27FC236}">
                <a16:creationId xmlns:a16="http://schemas.microsoft.com/office/drawing/2014/main" id="{953F2165-8882-454E-85EE-DED2A70AE42C}"/>
              </a:ext>
            </a:extLst>
          </p:cNvPr>
          <p:cNvSpPr/>
          <p:nvPr/>
        </p:nvSpPr>
        <p:spPr>
          <a:xfrm>
            <a:off x="3406956" y="294166"/>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75B983D7-0A6B-42EF-867D-35DBE1D3A7E0}"/>
              </a:ext>
            </a:extLst>
          </p:cNvPr>
          <p:cNvCxnSpPr>
            <a:cxnSpLocks/>
          </p:cNvCxnSpPr>
          <p:nvPr/>
        </p:nvCxnSpPr>
        <p:spPr>
          <a:xfrm flipH="1" flipV="1">
            <a:off x="5737045" y="1459211"/>
            <a:ext cx="1151613" cy="98068"/>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4" name="Straight Connector 83">
            <a:extLst>
              <a:ext uri="{FF2B5EF4-FFF2-40B4-BE49-F238E27FC236}">
                <a16:creationId xmlns:a16="http://schemas.microsoft.com/office/drawing/2014/main" id="{1D6281BA-4136-4A36-9F0A-3B12B5C03E9E}"/>
              </a:ext>
            </a:extLst>
          </p:cNvPr>
          <p:cNvCxnSpPr>
            <a:cxnSpLocks/>
          </p:cNvCxnSpPr>
          <p:nvPr/>
        </p:nvCxnSpPr>
        <p:spPr>
          <a:xfrm flipH="1" flipV="1">
            <a:off x="5233642" y="2408664"/>
            <a:ext cx="577996" cy="79651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5" name="Straight Connector 84">
            <a:extLst>
              <a:ext uri="{FF2B5EF4-FFF2-40B4-BE49-F238E27FC236}">
                <a16:creationId xmlns:a16="http://schemas.microsoft.com/office/drawing/2014/main" id="{F513C451-8DD8-4484-83B1-51FAF9599D22}"/>
              </a:ext>
            </a:extLst>
          </p:cNvPr>
          <p:cNvCxnSpPr>
            <a:cxnSpLocks/>
          </p:cNvCxnSpPr>
          <p:nvPr/>
        </p:nvCxnSpPr>
        <p:spPr>
          <a:xfrm flipV="1">
            <a:off x="3377381" y="2442118"/>
            <a:ext cx="573868" cy="79082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6" name="Straight Connector 85">
            <a:extLst>
              <a:ext uri="{FF2B5EF4-FFF2-40B4-BE49-F238E27FC236}">
                <a16:creationId xmlns:a16="http://schemas.microsoft.com/office/drawing/2014/main" id="{F99E46A1-1267-475C-98DB-3C668BF017DF}"/>
              </a:ext>
            </a:extLst>
          </p:cNvPr>
          <p:cNvCxnSpPr>
            <a:cxnSpLocks/>
          </p:cNvCxnSpPr>
          <p:nvPr/>
        </p:nvCxnSpPr>
        <p:spPr>
          <a:xfrm flipV="1">
            <a:off x="2261581" y="1459210"/>
            <a:ext cx="1145533" cy="9755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450" name="TextBox 449">
            <a:extLst>
              <a:ext uri="{FF2B5EF4-FFF2-40B4-BE49-F238E27FC236}">
                <a16:creationId xmlns:a16="http://schemas.microsoft.com/office/drawing/2014/main" id="{4B0D0EFD-32E8-4D04-B9D2-D9872A588DBF}"/>
              </a:ext>
            </a:extLst>
          </p:cNvPr>
          <p:cNvSpPr txBox="1"/>
          <p:nvPr/>
        </p:nvSpPr>
        <p:spPr>
          <a:xfrm>
            <a:off x="3810106" y="1998963"/>
            <a:ext cx="1499129"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OLD WORLD IT</a:t>
            </a:r>
          </a:p>
        </p:txBody>
      </p:sp>
      <p:sp>
        <p:nvSpPr>
          <p:cNvPr id="451" name="TextBox 450">
            <a:extLst>
              <a:ext uri="{FF2B5EF4-FFF2-40B4-BE49-F238E27FC236}">
                <a16:creationId xmlns:a16="http://schemas.microsoft.com/office/drawing/2014/main" id="{F9007F2A-AD66-4DE9-9E38-560A3A4F83EF}"/>
              </a:ext>
            </a:extLst>
          </p:cNvPr>
          <p:cNvSpPr txBox="1"/>
          <p:nvPr/>
        </p:nvSpPr>
        <p:spPr>
          <a:xfrm>
            <a:off x="6920225" y="2338263"/>
            <a:ext cx="148149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Employees at work</a:t>
            </a:r>
          </a:p>
        </p:txBody>
      </p:sp>
      <p:sp>
        <p:nvSpPr>
          <p:cNvPr id="452" name="TextBox 451">
            <a:extLst>
              <a:ext uri="{FF2B5EF4-FFF2-40B4-BE49-F238E27FC236}">
                <a16:creationId xmlns:a16="http://schemas.microsoft.com/office/drawing/2014/main" id="{0E4ED2A3-4E8A-40E2-B251-FC075D34B9AF}"/>
              </a:ext>
            </a:extLst>
          </p:cNvPr>
          <p:cNvSpPr txBox="1"/>
          <p:nvPr/>
        </p:nvSpPr>
        <p:spPr>
          <a:xfrm>
            <a:off x="5357305" y="4602761"/>
            <a:ext cx="184377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Factories + supply chain</a:t>
            </a:r>
          </a:p>
        </p:txBody>
      </p:sp>
      <p:sp>
        <p:nvSpPr>
          <p:cNvPr id="453" name="TextBox 452">
            <a:extLst>
              <a:ext uri="{FF2B5EF4-FFF2-40B4-BE49-F238E27FC236}">
                <a16:creationId xmlns:a16="http://schemas.microsoft.com/office/drawing/2014/main" id="{08E9C856-E281-4FA8-B0E9-D121B58793A4}"/>
              </a:ext>
            </a:extLst>
          </p:cNvPr>
          <p:cNvSpPr txBox="1"/>
          <p:nvPr/>
        </p:nvSpPr>
        <p:spPr>
          <a:xfrm>
            <a:off x="2261892" y="4602761"/>
            <a:ext cx="1223413"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Sales channels</a:t>
            </a:r>
          </a:p>
        </p:txBody>
      </p:sp>
      <p:sp>
        <p:nvSpPr>
          <p:cNvPr id="454" name="TextBox 453">
            <a:extLst>
              <a:ext uri="{FF2B5EF4-FFF2-40B4-BE49-F238E27FC236}">
                <a16:creationId xmlns:a16="http://schemas.microsoft.com/office/drawing/2014/main" id="{2D1EDD6A-1A3A-4922-BD4B-2A1D586D3BB5}"/>
              </a:ext>
            </a:extLst>
          </p:cNvPr>
          <p:cNvSpPr txBox="1"/>
          <p:nvPr/>
        </p:nvSpPr>
        <p:spPr>
          <a:xfrm>
            <a:off x="721281" y="2338263"/>
            <a:ext cx="149752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Marketing analytics</a:t>
            </a:r>
          </a:p>
        </p:txBody>
      </p:sp>
      <p:sp>
        <p:nvSpPr>
          <p:cNvPr id="465" name="Oval 464">
            <a:extLst>
              <a:ext uri="{FF2B5EF4-FFF2-40B4-BE49-F238E27FC236}">
                <a16:creationId xmlns:a16="http://schemas.microsoft.com/office/drawing/2014/main" id="{686D20A7-7090-4298-B6FD-CD5BB71DBC71}"/>
              </a:ext>
            </a:extLst>
          </p:cNvPr>
          <p:cNvSpPr/>
          <p:nvPr/>
        </p:nvSpPr>
        <p:spPr>
          <a:xfrm>
            <a:off x="727271" y="789685"/>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6" name="Oval 465">
            <a:extLst>
              <a:ext uri="{FF2B5EF4-FFF2-40B4-BE49-F238E27FC236}">
                <a16:creationId xmlns:a16="http://schemas.microsoft.com/office/drawing/2014/main" id="{8292025D-1A8D-4EF6-832B-27F963C0AFAD}"/>
              </a:ext>
            </a:extLst>
          </p:cNvPr>
          <p:cNvSpPr/>
          <p:nvPr/>
        </p:nvSpPr>
        <p:spPr>
          <a:xfrm>
            <a:off x="2106568" y="3053860"/>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7" name="Oval 466">
            <a:extLst>
              <a:ext uri="{FF2B5EF4-FFF2-40B4-BE49-F238E27FC236}">
                <a16:creationId xmlns:a16="http://schemas.microsoft.com/office/drawing/2014/main" id="{7DDB4BCD-F4B0-462A-8AE4-64ED74789DD0}"/>
              </a:ext>
            </a:extLst>
          </p:cNvPr>
          <p:cNvSpPr/>
          <p:nvPr/>
        </p:nvSpPr>
        <p:spPr>
          <a:xfrm>
            <a:off x="5503279" y="3053860"/>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8" name="Oval 467">
            <a:extLst>
              <a:ext uri="{FF2B5EF4-FFF2-40B4-BE49-F238E27FC236}">
                <a16:creationId xmlns:a16="http://schemas.microsoft.com/office/drawing/2014/main" id="{5438008E-E3AF-4728-A518-D14CC5C3B382}"/>
              </a:ext>
            </a:extLst>
          </p:cNvPr>
          <p:cNvSpPr/>
          <p:nvPr/>
        </p:nvSpPr>
        <p:spPr>
          <a:xfrm>
            <a:off x="6893897" y="789685"/>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990" name="Group 989">
            <a:extLst>
              <a:ext uri="{FF2B5EF4-FFF2-40B4-BE49-F238E27FC236}">
                <a16:creationId xmlns:a16="http://schemas.microsoft.com/office/drawing/2014/main" id="{800BD878-D070-41EE-BF33-34A9A280F7B6}"/>
              </a:ext>
            </a:extLst>
          </p:cNvPr>
          <p:cNvGrpSpPr/>
          <p:nvPr/>
        </p:nvGrpSpPr>
        <p:grpSpPr>
          <a:xfrm>
            <a:off x="3962148" y="959669"/>
            <a:ext cx="1219704" cy="933677"/>
            <a:chOff x="3782602" y="596598"/>
            <a:chExt cx="1651964" cy="1264570"/>
          </a:xfrm>
        </p:grpSpPr>
        <p:sp useBgFill="1">
          <p:nvSpPr>
            <p:cNvPr id="978" name="Rectangle: Rounded Corners 977">
              <a:extLst>
                <a:ext uri="{FF2B5EF4-FFF2-40B4-BE49-F238E27FC236}">
                  <a16:creationId xmlns:a16="http://schemas.microsoft.com/office/drawing/2014/main" id="{EC91CDC0-F1F2-4FE2-B663-C64D20682A81}"/>
                </a:ext>
              </a:extLst>
            </p:cNvPr>
            <p:cNvSpPr/>
            <p:nvPr/>
          </p:nvSpPr>
          <p:spPr>
            <a:xfrm>
              <a:off x="4056006" y="596598"/>
              <a:ext cx="1105156" cy="858129"/>
            </a:xfrm>
            <a:prstGeom prst="roundRect">
              <a:avLst>
                <a:gd name="adj" fmla="val 11749"/>
              </a:avLst>
            </a:prstGeom>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79" name="Rectangle: Rounded Corners 978">
              <a:extLst>
                <a:ext uri="{FF2B5EF4-FFF2-40B4-BE49-F238E27FC236}">
                  <a16:creationId xmlns:a16="http://schemas.microsoft.com/office/drawing/2014/main" id="{2D054960-204B-4EBB-9157-C4471A107BBB}"/>
                </a:ext>
              </a:extLst>
            </p:cNvPr>
            <p:cNvSpPr/>
            <p:nvPr/>
          </p:nvSpPr>
          <p:spPr>
            <a:xfrm>
              <a:off x="4197521" y="706481"/>
              <a:ext cx="822126" cy="638363"/>
            </a:xfrm>
            <a:prstGeom prst="roundRect">
              <a:avLst>
                <a:gd name="adj" fmla="val 15143"/>
              </a:avLst>
            </a:prstGeom>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80" name="Rectangle: Rounded Corners 979">
              <a:extLst>
                <a:ext uri="{FF2B5EF4-FFF2-40B4-BE49-F238E27FC236}">
                  <a16:creationId xmlns:a16="http://schemas.microsoft.com/office/drawing/2014/main" id="{365BEF52-6E67-4846-9607-10C5BA8E6A88}"/>
                </a:ext>
              </a:extLst>
            </p:cNvPr>
            <p:cNvSpPr/>
            <p:nvPr/>
          </p:nvSpPr>
          <p:spPr>
            <a:xfrm>
              <a:off x="3782602" y="1548446"/>
              <a:ext cx="1651964" cy="312722"/>
            </a:xfrm>
            <a:prstGeom prst="roundRect">
              <a:avLst/>
            </a:prstGeom>
            <a:solidFill>
              <a:srgbClr val="545454"/>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82" name="Straight Connector 981">
              <a:extLst>
                <a:ext uri="{FF2B5EF4-FFF2-40B4-BE49-F238E27FC236}">
                  <a16:creationId xmlns:a16="http://schemas.microsoft.com/office/drawing/2014/main" id="{DE856951-7679-4EF6-99B2-010CB1933455}"/>
                </a:ext>
              </a:extLst>
            </p:cNvPr>
            <p:cNvCxnSpPr/>
            <p:nvPr/>
          </p:nvCxnSpPr>
          <p:spPr>
            <a:xfrm>
              <a:off x="4608584" y="1704807"/>
              <a:ext cx="625057"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3" name="Oval 982">
              <a:extLst>
                <a:ext uri="{FF2B5EF4-FFF2-40B4-BE49-F238E27FC236}">
                  <a16:creationId xmlns:a16="http://schemas.microsoft.com/office/drawing/2014/main" id="{09360518-C1C6-4BFA-9EC9-C9DF795210AE}"/>
                </a:ext>
              </a:extLst>
            </p:cNvPr>
            <p:cNvSpPr/>
            <p:nvPr/>
          </p:nvSpPr>
          <p:spPr>
            <a:xfrm>
              <a:off x="3871405"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85" name="Straight Connector 984">
              <a:extLst>
                <a:ext uri="{FF2B5EF4-FFF2-40B4-BE49-F238E27FC236}">
                  <a16:creationId xmlns:a16="http://schemas.microsoft.com/office/drawing/2014/main" id="{81C1CA45-19B8-4B83-97C4-C1649821FC4F}"/>
                </a:ext>
              </a:extLst>
            </p:cNvPr>
            <p:cNvCxnSpPr>
              <a:cxnSpLocks/>
            </p:cNvCxnSpPr>
            <p:nvPr/>
          </p:nvCxnSpPr>
          <p:spPr>
            <a:xfrm flipV="1">
              <a:off x="3798277" y="1259698"/>
              <a:ext cx="258973" cy="30373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988" name="Straight Connector 987">
              <a:extLst>
                <a:ext uri="{FF2B5EF4-FFF2-40B4-BE49-F238E27FC236}">
                  <a16:creationId xmlns:a16="http://schemas.microsoft.com/office/drawing/2014/main" id="{90804F44-E6A2-44E8-9F74-7864C0ABC595}"/>
                </a:ext>
              </a:extLst>
            </p:cNvPr>
            <p:cNvCxnSpPr>
              <a:cxnSpLocks/>
            </p:cNvCxnSpPr>
            <p:nvPr/>
          </p:nvCxnSpPr>
          <p:spPr>
            <a:xfrm flipH="1" flipV="1">
              <a:off x="5159219" y="1258632"/>
              <a:ext cx="258973" cy="30373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989" name="Oval 988">
              <a:extLst>
                <a:ext uri="{FF2B5EF4-FFF2-40B4-BE49-F238E27FC236}">
                  <a16:creationId xmlns:a16="http://schemas.microsoft.com/office/drawing/2014/main" id="{62E35757-0BFF-4F51-BC2A-CD18260FAD4C}"/>
                </a:ext>
              </a:extLst>
            </p:cNvPr>
            <p:cNvSpPr/>
            <p:nvPr/>
          </p:nvSpPr>
          <p:spPr>
            <a:xfrm>
              <a:off x="3953466"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997" name="Group 4">
            <a:extLst>
              <a:ext uri="{FF2B5EF4-FFF2-40B4-BE49-F238E27FC236}">
                <a16:creationId xmlns:a16="http://schemas.microsoft.com/office/drawing/2014/main" id="{E67F5031-223E-485D-B8DC-7B970F9D13E7}"/>
              </a:ext>
            </a:extLst>
          </p:cNvPr>
          <p:cNvGrpSpPr>
            <a:grpSpLocks noChangeAspect="1"/>
          </p:cNvGrpSpPr>
          <p:nvPr/>
        </p:nvGrpSpPr>
        <p:grpSpPr bwMode="auto">
          <a:xfrm rot="3600000">
            <a:off x="4334694" y="1147372"/>
            <a:ext cx="257342" cy="256036"/>
            <a:chOff x="3288" y="1765"/>
            <a:chExt cx="394" cy="392"/>
          </a:xfrm>
        </p:grpSpPr>
        <p:sp>
          <p:nvSpPr>
            <p:cNvPr id="1006" name="Freeform 5">
              <a:extLst>
                <a:ext uri="{FF2B5EF4-FFF2-40B4-BE49-F238E27FC236}">
                  <a16:creationId xmlns:a16="http://schemas.microsoft.com/office/drawing/2014/main" id="{C0B7281F-FCA3-4BC2-9DF8-52CC6147CA01}"/>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7" name="Oval 6">
              <a:extLst>
                <a:ext uri="{FF2B5EF4-FFF2-40B4-BE49-F238E27FC236}">
                  <a16:creationId xmlns:a16="http://schemas.microsoft.com/office/drawing/2014/main" id="{932B66A6-A622-4427-A140-AABFCFD8FAA7}"/>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8" name="Freeform 7">
              <a:extLst>
                <a:ext uri="{FF2B5EF4-FFF2-40B4-BE49-F238E27FC236}">
                  <a16:creationId xmlns:a16="http://schemas.microsoft.com/office/drawing/2014/main" id="{59EA998F-EC7E-46A5-B68F-9110755B90A8}"/>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998" name="Group 4">
            <a:extLst>
              <a:ext uri="{FF2B5EF4-FFF2-40B4-BE49-F238E27FC236}">
                <a16:creationId xmlns:a16="http://schemas.microsoft.com/office/drawing/2014/main" id="{68BBFA10-AA0B-44E3-A625-661C188D390E}"/>
              </a:ext>
            </a:extLst>
          </p:cNvPr>
          <p:cNvGrpSpPr>
            <a:grpSpLocks noChangeAspect="1"/>
          </p:cNvGrpSpPr>
          <p:nvPr/>
        </p:nvGrpSpPr>
        <p:grpSpPr bwMode="auto">
          <a:xfrm>
            <a:off x="4630482" y="1124771"/>
            <a:ext cx="129324" cy="128667"/>
            <a:chOff x="3288" y="1765"/>
            <a:chExt cx="394" cy="392"/>
          </a:xfrm>
        </p:grpSpPr>
        <p:sp>
          <p:nvSpPr>
            <p:cNvPr id="1003" name="Freeform 5">
              <a:extLst>
                <a:ext uri="{FF2B5EF4-FFF2-40B4-BE49-F238E27FC236}">
                  <a16:creationId xmlns:a16="http://schemas.microsoft.com/office/drawing/2014/main" id="{909CEBB8-8E77-4FFE-8193-57EE16242282}"/>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4" name="Oval 6">
              <a:extLst>
                <a:ext uri="{FF2B5EF4-FFF2-40B4-BE49-F238E27FC236}">
                  <a16:creationId xmlns:a16="http://schemas.microsoft.com/office/drawing/2014/main" id="{B77950BC-AAE3-4FD0-A403-67CAF71C8AB9}"/>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5" name="Freeform 7">
              <a:extLst>
                <a:ext uri="{FF2B5EF4-FFF2-40B4-BE49-F238E27FC236}">
                  <a16:creationId xmlns:a16="http://schemas.microsoft.com/office/drawing/2014/main" id="{201629BF-B91F-49B7-9579-5922E1AED173}"/>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999" name="Group 4">
            <a:extLst>
              <a:ext uri="{FF2B5EF4-FFF2-40B4-BE49-F238E27FC236}">
                <a16:creationId xmlns:a16="http://schemas.microsoft.com/office/drawing/2014/main" id="{B7543005-2808-405F-B287-3BCEC929A074}"/>
              </a:ext>
            </a:extLst>
          </p:cNvPr>
          <p:cNvGrpSpPr>
            <a:grpSpLocks noChangeAspect="1"/>
          </p:cNvGrpSpPr>
          <p:nvPr/>
        </p:nvGrpSpPr>
        <p:grpSpPr bwMode="auto">
          <a:xfrm>
            <a:off x="4630482" y="1296159"/>
            <a:ext cx="129324" cy="128667"/>
            <a:chOff x="3288" y="1765"/>
            <a:chExt cx="394" cy="392"/>
          </a:xfrm>
        </p:grpSpPr>
        <p:sp>
          <p:nvSpPr>
            <p:cNvPr id="1000" name="Freeform 5">
              <a:extLst>
                <a:ext uri="{FF2B5EF4-FFF2-40B4-BE49-F238E27FC236}">
                  <a16:creationId xmlns:a16="http://schemas.microsoft.com/office/drawing/2014/main" id="{33CF622F-9F91-486F-B65D-8C50791FB67B}"/>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1" name="Oval 6">
              <a:extLst>
                <a:ext uri="{FF2B5EF4-FFF2-40B4-BE49-F238E27FC236}">
                  <a16:creationId xmlns:a16="http://schemas.microsoft.com/office/drawing/2014/main" id="{44D9BD90-AFAE-4AD9-9A2B-1C06AAEFEFA1}"/>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2" name="Freeform 7">
              <a:extLst>
                <a:ext uri="{FF2B5EF4-FFF2-40B4-BE49-F238E27FC236}">
                  <a16:creationId xmlns:a16="http://schemas.microsoft.com/office/drawing/2014/main" id="{22A240B8-D92A-4160-8175-8D04BA1C010F}"/>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10" name="Group 9">
            <a:extLst>
              <a:ext uri="{FF2B5EF4-FFF2-40B4-BE49-F238E27FC236}">
                <a16:creationId xmlns:a16="http://schemas.microsoft.com/office/drawing/2014/main" id="{2391FCDE-FF6D-4AB6-8564-A5CE8E0227A2}"/>
              </a:ext>
            </a:extLst>
          </p:cNvPr>
          <p:cNvGrpSpPr/>
          <p:nvPr/>
        </p:nvGrpSpPr>
        <p:grpSpPr>
          <a:xfrm>
            <a:off x="1103062" y="1020706"/>
            <a:ext cx="219639" cy="157637"/>
            <a:chOff x="57931" y="3512929"/>
            <a:chExt cx="707252" cy="507601"/>
          </a:xfrm>
        </p:grpSpPr>
        <p:sp>
          <p:nvSpPr>
            <p:cNvPr id="121" name="Freeform 23">
              <a:extLst>
                <a:ext uri="{FF2B5EF4-FFF2-40B4-BE49-F238E27FC236}">
                  <a16:creationId xmlns:a16="http://schemas.microsoft.com/office/drawing/2014/main" id="{58275852-F262-48FD-8A0C-477263A3BFF1}"/>
                </a:ext>
              </a:extLst>
            </p:cNvPr>
            <p:cNvSpPr>
              <a:spLocks/>
            </p:cNvSpPr>
            <p:nvPr/>
          </p:nvSpPr>
          <p:spPr bwMode="auto">
            <a:xfrm>
              <a:off x="57931" y="3763433"/>
              <a:ext cx="185524" cy="249563"/>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2" name="Freeform 14">
              <a:extLst>
                <a:ext uri="{FF2B5EF4-FFF2-40B4-BE49-F238E27FC236}">
                  <a16:creationId xmlns:a16="http://schemas.microsoft.com/office/drawing/2014/main" id="{9E547A8F-E131-42A0-8A17-B810A429A33B}"/>
                </a:ext>
              </a:extLst>
            </p:cNvPr>
            <p:cNvSpPr>
              <a:spLocks/>
            </p:cNvSpPr>
            <p:nvPr/>
          </p:nvSpPr>
          <p:spPr bwMode="auto">
            <a:xfrm>
              <a:off x="57931" y="3763433"/>
              <a:ext cx="187408" cy="257097"/>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6" name="Freeform 24">
              <a:extLst>
                <a:ext uri="{FF2B5EF4-FFF2-40B4-BE49-F238E27FC236}">
                  <a16:creationId xmlns:a16="http://schemas.microsoft.com/office/drawing/2014/main" id="{61FB2F85-83D9-4CD3-9053-958ACEEC61E2}"/>
                </a:ext>
              </a:extLst>
            </p:cNvPr>
            <p:cNvSpPr>
              <a:spLocks/>
            </p:cNvSpPr>
            <p:nvPr/>
          </p:nvSpPr>
          <p:spPr bwMode="auto">
            <a:xfrm>
              <a:off x="567327" y="3512929"/>
              <a:ext cx="183641" cy="507601"/>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7" name="Freeform 13">
              <a:extLst>
                <a:ext uri="{FF2B5EF4-FFF2-40B4-BE49-F238E27FC236}">
                  <a16:creationId xmlns:a16="http://schemas.microsoft.com/office/drawing/2014/main" id="{8E70920B-9223-4F52-A13A-242547A7D251}"/>
                </a:ext>
              </a:extLst>
            </p:cNvPr>
            <p:cNvSpPr>
              <a:spLocks/>
            </p:cNvSpPr>
            <p:nvPr/>
          </p:nvSpPr>
          <p:spPr bwMode="auto">
            <a:xfrm>
              <a:off x="577775" y="3512929"/>
              <a:ext cx="187408" cy="507601"/>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8" name="Freeform 25">
              <a:extLst>
                <a:ext uri="{FF2B5EF4-FFF2-40B4-BE49-F238E27FC236}">
                  <a16:creationId xmlns:a16="http://schemas.microsoft.com/office/drawing/2014/main" id="{B59C97B7-7D39-455D-8F2E-F4F8B8E865D3}"/>
                </a:ext>
              </a:extLst>
            </p:cNvPr>
            <p:cNvSpPr>
              <a:spLocks/>
            </p:cNvSpPr>
            <p:nvPr/>
          </p:nvSpPr>
          <p:spPr bwMode="auto">
            <a:xfrm>
              <a:off x="317853" y="3645715"/>
              <a:ext cx="185524" cy="374815"/>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9" name="Freeform 13">
              <a:extLst>
                <a:ext uri="{FF2B5EF4-FFF2-40B4-BE49-F238E27FC236}">
                  <a16:creationId xmlns:a16="http://schemas.microsoft.com/office/drawing/2014/main" id="{B1FA73DC-3AF3-4355-9275-9FB717A7B02B}"/>
                </a:ext>
              </a:extLst>
            </p:cNvPr>
            <p:cNvSpPr>
              <a:spLocks/>
            </p:cNvSpPr>
            <p:nvPr/>
          </p:nvSpPr>
          <p:spPr bwMode="auto">
            <a:xfrm>
              <a:off x="317853" y="3645715"/>
              <a:ext cx="187408" cy="374815"/>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grpSp>
        <p:nvGrpSpPr>
          <p:cNvPr id="9" name="Group 8">
            <a:extLst>
              <a:ext uri="{FF2B5EF4-FFF2-40B4-BE49-F238E27FC236}">
                <a16:creationId xmlns:a16="http://schemas.microsoft.com/office/drawing/2014/main" id="{C642FFA0-8AF0-47A7-AAF7-D284B257B362}"/>
              </a:ext>
            </a:extLst>
          </p:cNvPr>
          <p:cNvGrpSpPr/>
          <p:nvPr/>
        </p:nvGrpSpPr>
        <p:grpSpPr>
          <a:xfrm rot="4250459">
            <a:off x="939957" y="1164689"/>
            <a:ext cx="246135" cy="168961"/>
            <a:chOff x="94980" y="3003444"/>
            <a:chExt cx="632445" cy="434145"/>
          </a:xfrm>
        </p:grpSpPr>
        <p:sp>
          <p:nvSpPr>
            <p:cNvPr id="123" name="Freeform 20">
              <a:extLst>
                <a:ext uri="{FF2B5EF4-FFF2-40B4-BE49-F238E27FC236}">
                  <a16:creationId xmlns:a16="http://schemas.microsoft.com/office/drawing/2014/main" id="{306A320C-395E-412E-837D-87A5E65C4E7A}"/>
                </a:ext>
              </a:extLst>
            </p:cNvPr>
            <p:cNvSpPr>
              <a:spLocks/>
            </p:cNvSpPr>
            <p:nvPr/>
          </p:nvSpPr>
          <p:spPr bwMode="auto">
            <a:xfrm>
              <a:off x="94980" y="3327405"/>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4" name="Freeform 21">
              <a:extLst>
                <a:ext uri="{FF2B5EF4-FFF2-40B4-BE49-F238E27FC236}">
                  <a16:creationId xmlns:a16="http://schemas.microsoft.com/office/drawing/2014/main" id="{027C85EB-B80A-46C4-85EF-B09AAF364655}"/>
                </a:ext>
              </a:extLst>
            </p:cNvPr>
            <p:cNvSpPr>
              <a:spLocks/>
            </p:cNvSpPr>
            <p:nvPr/>
          </p:nvSpPr>
          <p:spPr bwMode="auto">
            <a:xfrm>
              <a:off x="353019" y="3194618"/>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5" name="Freeform 22">
              <a:extLst>
                <a:ext uri="{FF2B5EF4-FFF2-40B4-BE49-F238E27FC236}">
                  <a16:creationId xmlns:a16="http://schemas.microsoft.com/office/drawing/2014/main" id="{7636E925-942A-4563-9994-7C9B5DFE5A0A}"/>
                </a:ext>
              </a:extLst>
            </p:cNvPr>
            <p:cNvSpPr>
              <a:spLocks/>
            </p:cNvSpPr>
            <p:nvPr/>
          </p:nvSpPr>
          <p:spPr bwMode="auto">
            <a:xfrm>
              <a:off x="614824" y="3003444"/>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0" name="Oval 15">
              <a:extLst>
                <a:ext uri="{FF2B5EF4-FFF2-40B4-BE49-F238E27FC236}">
                  <a16:creationId xmlns:a16="http://schemas.microsoft.com/office/drawing/2014/main" id="{ED1874B4-B8F4-4FE2-BA45-B3B8E3008970}"/>
                </a:ext>
              </a:extLst>
            </p:cNvPr>
            <p:cNvSpPr>
              <a:spLocks noChangeArrowheads="1"/>
            </p:cNvSpPr>
            <p:nvPr/>
          </p:nvSpPr>
          <p:spPr bwMode="auto">
            <a:xfrm>
              <a:off x="94980" y="3327405"/>
              <a:ext cx="112068" cy="110184"/>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1" name="Oval 16">
              <a:extLst>
                <a:ext uri="{FF2B5EF4-FFF2-40B4-BE49-F238E27FC236}">
                  <a16:creationId xmlns:a16="http://schemas.microsoft.com/office/drawing/2014/main" id="{E76BD4FC-D52E-44F3-B984-89CB6E8409DD}"/>
                </a:ext>
              </a:extLst>
            </p:cNvPr>
            <p:cNvSpPr>
              <a:spLocks noChangeArrowheads="1"/>
            </p:cNvSpPr>
            <p:nvPr/>
          </p:nvSpPr>
          <p:spPr bwMode="auto">
            <a:xfrm>
              <a:off x="357319" y="3199394"/>
              <a:ext cx="110184" cy="111126"/>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2" name="Oval 17">
              <a:extLst>
                <a:ext uri="{FF2B5EF4-FFF2-40B4-BE49-F238E27FC236}">
                  <a16:creationId xmlns:a16="http://schemas.microsoft.com/office/drawing/2014/main" id="{4ADF5EB2-27A3-4772-BBC8-8D8901EF495E}"/>
                </a:ext>
              </a:extLst>
            </p:cNvPr>
            <p:cNvSpPr>
              <a:spLocks noChangeArrowheads="1"/>
            </p:cNvSpPr>
            <p:nvPr/>
          </p:nvSpPr>
          <p:spPr bwMode="auto">
            <a:xfrm>
              <a:off x="617241" y="3008220"/>
              <a:ext cx="110184" cy="110184"/>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3" name="Line 18">
              <a:extLst>
                <a:ext uri="{FF2B5EF4-FFF2-40B4-BE49-F238E27FC236}">
                  <a16:creationId xmlns:a16="http://schemas.microsoft.com/office/drawing/2014/main" id="{CF5C4481-EF6A-40CF-9DC8-D215AE16572A}"/>
                </a:ext>
              </a:extLst>
            </p:cNvPr>
            <p:cNvSpPr>
              <a:spLocks noChangeShapeType="1"/>
            </p:cNvSpPr>
            <p:nvPr/>
          </p:nvSpPr>
          <p:spPr bwMode="auto">
            <a:xfrm flipH="1">
              <a:off x="454727" y="3091968"/>
              <a:ext cx="169514" cy="128077"/>
            </a:xfrm>
            <a:prstGeom prst="line">
              <a:avLst/>
            </a:prstGeom>
            <a:noFill/>
            <a:ln w="15875">
              <a:solidFill>
                <a:schemeClr val="tx1"/>
              </a:solid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4" name="Line 19">
              <a:extLst>
                <a:ext uri="{FF2B5EF4-FFF2-40B4-BE49-F238E27FC236}">
                  <a16:creationId xmlns:a16="http://schemas.microsoft.com/office/drawing/2014/main" id="{52FF841B-0933-419E-97FE-A55B7FA86EB1}"/>
                </a:ext>
              </a:extLst>
            </p:cNvPr>
            <p:cNvSpPr>
              <a:spLocks noChangeShapeType="1"/>
            </p:cNvSpPr>
            <p:nvPr/>
          </p:nvSpPr>
          <p:spPr bwMode="auto">
            <a:xfrm flipH="1">
              <a:off x="203281" y="3277492"/>
              <a:ext cx="157272" cy="84757"/>
            </a:xfrm>
            <a:prstGeom prst="line">
              <a:avLst/>
            </a:prstGeom>
            <a:noFill/>
            <a:ln w="15875">
              <a:solidFill>
                <a:schemeClr val="tx1"/>
              </a:solid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32DEEE9E-F3F2-4A89-9709-5C3058F09DDE}"/>
              </a:ext>
            </a:extLst>
          </p:cNvPr>
          <p:cNvGrpSpPr/>
          <p:nvPr/>
        </p:nvGrpSpPr>
        <p:grpSpPr>
          <a:xfrm rot="9900000">
            <a:off x="834579" y="1316237"/>
            <a:ext cx="189203" cy="182702"/>
            <a:chOff x="1140194" y="3065109"/>
            <a:chExt cx="341350" cy="329621"/>
          </a:xfrm>
        </p:grpSpPr>
        <p:sp>
          <p:nvSpPr>
            <p:cNvPr id="141" name="Freeform: Shape 140">
              <a:extLst>
                <a:ext uri="{FF2B5EF4-FFF2-40B4-BE49-F238E27FC236}">
                  <a16:creationId xmlns:a16="http://schemas.microsoft.com/office/drawing/2014/main" id="{4ABD1AB1-BF26-45B6-A298-F5614F781DC9}"/>
                </a:ext>
              </a:extLst>
            </p:cNvPr>
            <p:cNvSpPr/>
            <p:nvPr/>
          </p:nvSpPr>
          <p:spPr>
            <a:xfrm rot="19706579">
              <a:off x="1303209" y="3211798"/>
              <a:ext cx="116620" cy="178687"/>
            </a:xfrm>
            <a:custGeom>
              <a:avLst/>
              <a:gdLst>
                <a:gd name="connsiteX0" fmla="*/ 59039 w 116620"/>
                <a:gd name="connsiteY0" fmla="*/ 0 h 178687"/>
                <a:gd name="connsiteX1" fmla="*/ 116620 w 116620"/>
                <a:gd name="connsiteY1" fmla="*/ 162835 h 178687"/>
                <a:gd name="connsiteX2" fmla="*/ 92097 w 116620"/>
                <a:gd name="connsiteY2" fmla="*/ 173988 h 178687"/>
                <a:gd name="connsiteX3" fmla="*/ 26735 w 116620"/>
                <a:gd name="connsiteY3" fmla="*/ 176763 h 178687"/>
                <a:gd name="connsiteX4" fmla="*/ 0 w 116620"/>
                <a:gd name="connsiteY4" fmla="*/ 166957 h 178687"/>
                <a:gd name="connsiteX5" fmla="*/ 59039 w 116620"/>
                <a:gd name="connsiteY5" fmla="*/ 0 h 1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20" h="178687">
                  <a:moveTo>
                    <a:pt x="59039" y="0"/>
                  </a:moveTo>
                  <a:lnTo>
                    <a:pt x="116620" y="162835"/>
                  </a:lnTo>
                  <a:lnTo>
                    <a:pt x="92097" y="173988"/>
                  </a:lnTo>
                  <a:cubicBezTo>
                    <a:pt x="70858" y="179064"/>
                    <a:pt x="48651" y="180090"/>
                    <a:pt x="26735" y="176763"/>
                  </a:cubicBezTo>
                  <a:lnTo>
                    <a:pt x="0" y="166957"/>
                  </a:lnTo>
                  <a:lnTo>
                    <a:pt x="59039" y="0"/>
                  </a:lnTo>
                  <a:close/>
                </a:path>
              </a:pathLst>
            </a:custGeom>
            <a:solidFill>
              <a:schemeClr val="tx1">
                <a:alpha val="44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40" name="Freeform: Shape 139">
              <a:extLst>
                <a:ext uri="{FF2B5EF4-FFF2-40B4-BE49-F238E27FC236}">
                  <a16:creationId xmlns:a16="http://schemas.microsoft.com/office/drawing/2014/main" id="{385B7CDD-A24F-4BF5-9918-610FE875959F}"/>
                </a:ext>
              </a:extLst>
            </p:cNvPr>
            <p:cNvSpPr/>
            <p:nvPr/>
          </p:nvSpPr>
          <p:spPr>
            <a:xfrm rot="19706579">
              <a:off x="1140194" y="3065109"/>
              <a:ext cx="341350" cy="329621"/>
            </a:xfrm>
            <a:custGeom>
              <a:avLst/>
              <a:gdLst>
                <a:gd name="connsiteX0" fmla="*/ 259985 w 341350"/>
                <a:gd name="connsiteY0" fmla="*/ 25259 h 329621"/>
                <a:gd name="connsiteX1" fmla="*/ 316091 w 341350"/>
                <a:gd name="connsiteY1" fmla="*/ 259986 h 329621"/>
                <a:gd name="connsiteX2" fmla="*/ 269900 w 341350"/>
                <a:gd name="connsiteY2" fmla="*/ 309569 h 329621"/>
                <a:gd name="connsiteX3" fmla="*/ 234871 w 341350"/>
                <a:gd name="connsiteY3" fmla="*/ 325499 h 329621"/>
                <a:gd name="connsiteX4" fmla="*/ 177290 w 341350"/>
                <a:gd name="connsiteY4" fmla="*/ 162664 h 329621"/>
                <a:gd name="connsiteX5" fmla="*/ 118251 w 341350"/>
                <a:gd name="connsiteY5" fmla="*/ 329621 h 329621"/>
                <a:gd name="connsiteX6" fmla="*/ 81365 w 341350"/>
                <a:gd name="connsiteY6" fmla="*/ 316091 h 329621"/>
                <a:gd name="connsiteX7" fmla="*/ 25259 w 341350"/>
                <a:gd name="connsiteY7" fmla="*/ 81365 h 329621"/>
                <a:gd name="connsiteX8" fmla="*/ 259985 w 341350"/>
                <a:gd name="connsiteY8" fmla="*/ 25259 h 32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350" h="329621">
                  <a:moveTo>
                    <a:pt x="259985" y="25259"/>
                  </a:moveTo>
                  <a:cubicBezTo>
                    <a:pt x="340296" y="74584"/>
                    <a:pt x="365415" y="179675"/>
                    <a:pt x="316091" y="259986"/>
                  </a:cubicBezTo>
                  <a:cubicBezTo>
                    <a:pt x="303760" y="280063"/>
                    <a:pt x="287943" y="296691"/>
                    <a:pt x="269900" y="309569"/>
                  </a:cubicBezTo>
                  <a:lnTo>
                    <a:pt x="234871" y="325499"/>
                  </a:lnTo>
                  <a:lnTo>
                    <a:pt x="177290" y="162664"/>
                  </a:lnTo>
                  <a:lnTo>
                    <a:pt x="118251" y="329621"/>
                  </a:lnTo>
                  <a:lnTo>
                    <a:pt x="81365" y="316091"/>
                  </a:lnTo>
                  <a:cubicBezTo>
                    <a:pt x="1054" y="266767"/>
                    <a:pt x="-24065" y="161676"/>
                    <a:pt x="25259" y="81365"/>
                  </a:cubicBezTo>
                  <a:cubicBezTo>
                    <a:pt x="74584" y="1055"/>
                    <a:pt x="179675" y="-24065"/>
                    <a:pt x="259985" y="25259"/>
                  </a:cubicBezTo>
                  <a:close/>
                </a:path>
              </a:pathLst>
            </a:custGeom>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35" name="Oval 134">
            <a:extLst>
              <a:ext uri="{FF2B5EF4-FFF2-40B4-BE49-F238E27FC236}">
                <a16:creationId xmlns:a16="http://schemas.microsoft.com/office/drawing/2014/main" id="{D0C8E8AB-C988-47C1-B445-E951E9D70243}"/>
              </a:ext>
            </a:extLst>
          </p:cNvPr>
          <p:cNvSpPr/>
          <p:nvPr/>
        </p:nvSpPr>
        <p:spPr>
          <a:xfrm>
            <a:off x="8965392" y="4974974"/>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custDataLst>
      <p:tags r:id="rId1"/>
    </p:custDataLst>
    <p:extLst>
      <p:ext uri="{BB962C8B-B14F-4D97-AF65-F5344CB8AC3E}">
        <p14:creationId xmlns:p14="http://schemas.microsoft.com/office/powerpoint/2010/main" val="39125135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4"/>
                                        </p:tgtEl>
                                        <p:attrNameLst>
                                          <p:attrName>style.visibility</p:attrName>
                                        </p:attrNameLst>
                                      </p:cBhvr>
                                      <p:to>
                                        <p:strVal val="visible"/>
                                      </p:to>
                                    </p:set>
                                    <p:anim calcmode="lin" valueType="num">
                                      <p:cBhvr>
                                        <p:cTn id="7" dur="400" fill="hold"/>
                                        <p:tgtEl>
                                          <p:spTgt spid="474"/>
                                        </p:tgtEl>
                                        <p:attrNameLst>
                                          <p:attrName>ppt_w</p:attrName>
                                        </p:attrNameLst>
                                      </p:cBhvr>
                                      <p:tavLst>
                                        <p:tav tm="0">
                                          <p:val>
                                            <p:fltVal val="0"/>
                                          </p:val>
                                        </p:tav>
                                        <p:tav tm="100000">
                                          <p:val>
                                            <p:strVal val="#ppt_w"/>
                                          </p:val>
                                        </p:tav>
                                      </p:tavLst>
                                    </p:anim>
                                    <p:anim calcmode="lin" valueType="num">
                                      <p:cBhvr>
                                        <p:cTn id="8" dur="400" fill="hold"/>
                                        <p:tgtEl>
                                          <p:spTgt spid="474"/>
                                        </p:tgtEl>
                                        <p:attrNameLst>
                                          <p:attrName>ppt_h</p:attrName>
                                        </p:attrNameLst>
                                      </p:cBhvr>
                                      <p:tavLst>
                                        <p:tav tm="0">
                                          <p:val>
                                            <p:fltVal val="0"/>
                                          </p:val>
                                        </p:tav>
                                        <p:tav tm="100000">
                                          <p:val>
                                            <p:strVal val="#ppt_h"/>
                                          </p:val>
                                        </p:tav>
                                      </p:tavLst>
                                    </p:anim>
                                    <p:animEffect transition="in" filter="fade">
                                      <p:cBhvr>
                                        <p:cTn id="9" dur="400"/>
                                        <p:tgtEl>
                                          <p:spTgt spid="474"/>
                                        </p:tgtEl>
                                      </p:cBhvr>
                                    </p:animEffect>
                                  </p:childTnLst>
                                </p:cTn>
                              </p:par>
                              <p:par>
                                <p:cTn id="10" presetID="53" presetClass="entr" presetSubtype="16" fill="hold" nodeType="withEffect">
                                  <p:stCondLst>
                                    <p:cond delay="0"/>
                                  </p:stCondLst>
                                  <p:childTnLst>
                                    <p:set>
                                      <p:cBhvr>
                                        <p:cTn id="11" dur="1" fill="hold">
                                          <p:stCondLst>
                                            <p:cond delay="0"/>
                                          </p:stCondLst>
                                        </p:cTn>
                                        <p:tgtEl>
                                          <p:spTgt spid="990"/>
                                        </p:tgtEl>
                                        <p:attrNameLst>
                                          <p:attrName>style.visibility</p:attrName>
                                        </p:attrNameLst>
                                      </p:cBhvr>
                                      <p:to>
                                        <p:strVal val="visible"/>
                                      </p:to>
                                    </p:set>
                                    <p:anim calcmode="lin" valueType="num">
                                      <p:cBhvr>
                                        <p:cTn id="12" dur="400" fill="hold"/>
                                        <p:tgtEl>
                                          <p:spTgt spid="990"/>
                                        </p:tgtEl>
                                        <p:attrNameLst>
                                          <p:attrName>ppt_w</p:attrName>
                                        </p:attrNameLst>
                                      </p:cBhvr>
                                      <p:tavLst>
                                        <p:tav tm="0">
                                          <p:val>
                                            <p:fltVal val="0"/>
                                          </p:val>
                                        </p:tav>
                                        <p:tav tm="100000">
                                          <p:val>
                                            <p:strVal val="#ppt_w"/>
                                          </p:val>
                                        </p:tav>
                                      </p:tavLst>
                                    </p:anim>
                                    <p:anim calcmode="lin" valueType="num">
                                      <p:cBhvr>
                                        <p:cTn id="13" dur="400" fill="hold"/>
                                        <p:tgtEl>
                                          <p:spTgt spid="990"/>
                                        </p:tgtEl>
                                        <p:attrNameLst>
                                          <p:attrName>ppt_h</p:attrName>
                                        </p:attrNameLst>
                                      </p:cBhvr>
                                      <p:tavLst>
                                        <p:tav tm="0">
                                          <p:val>
                                            <p:fltVal val="0"/>
                                          </p:val>
                                        </p:tav>
                                        <p:tav tm="100000">
                                          <p:val>
                                            <p:strVal val="#ppt_h"/>
                                          </p:val>
                                        </p:tav>
                                      </p:tavLst>
                                    </p:anim>
                                    <p:animEffect transition="in" filter="fade">
                                      <p:cBhvr>
                                        <p:cTn id="14" dur="400"/>
                                        <p:tgtEl>
                                          <p:spTgt spid="990"/>
                                        </p:tgtEl>
                                      </p:cBhvr>
                                    </p:animEffect>
                                  </p:childTnLst>
                                </p:cTn>
                              </p:par>
                              <p:par>
                                <p:cTn id="15" presetID="10" presetClass="entr" presetSubtype="0" fill="hold" grpId="0" nodeType="withEffect">
                                  <p:stCondLst>
                                    <p:cond delay="400"/>
                                  </p:stCondLst>
                                  <p:childTnLst>
                                    <p:set>
                                      <p:cBhvr>
                                        <p:cTn id="16" dur="1" fill="hold">
                                          <p:stCondLst>
                                            <p:cond delay="0"/>
                                          </p:stCondLst>
                                        </p:cTn>
                                        <p:tgtEl>
                                          <p:spTgt spid="450"/>
                                        </p:tgtEl>
                                        <p:attrNameLst>
                                          <p:attrName>style.visibility</p:attrName>
                                        </p:attrNameLst>
                                      </p:cBhvr>
                                      <p:to>
                                        <p:strVal val="visible"/>
                                      </p:to>
                                    </p:set>
                                    <p:animEffect transition="in" filter="fade">
                                      <p:cBhvr>
                                        <p:cTn id="17" dur="350"/>
                                        <p:tgtEl>
                                          <p:spTgt spid="450"/>
                                        </p:tgtEl>
                                      </p:cBhvr>
                                    </p:animEffect>
                                  </p:childTnLst>
                                </p:cTn>
                              </p:par>
                              <p:par>
                                <p:cTn id="18" presetID="42" presetClass="path" presetSubtype="0" decel="100000" fill="hold" grpId="1" nodeType="withEffect">
                                  <p:stCondLst>
                                    <p:cond delay="250"/>
                                  </p:stCondLst>
                                  <p:childTnLst>
                                    <p:animMotion origin="layout" path="M -1.11111E-6 1.48148E-6 L -1.11111E-6 -0.0355 " pathEditMode="relative" rAng="0" ptsTypes="AA">
                                      <p:cBhvr>
                                        <p:cTn id="19" dur="500" spd="-100000" fill="hold"/>
                                        <p:tgtEl>
                                          <p:spTgt spid="450"/>
                                        </p:tgtEl>
                                        <p:attrNameLst>
                                          <p:attrName>ppt_x</p:attrName>
                                          <p:attrName>ppt_y</p:attrName>
                                        </p:attrNameLst>
                                      </p:cBhvr>
                                      <p:rCtr x="0" y="-1790"/>
                                    </p:animMotion>
                                  </p:childTnLst>
                                </p:cTn>
                              </p:par>
                            </p:childTnLst>
                          </p:cTn>
                        </p:par>
                        <p:par>
                          <p:cTn id="20" fill="hold">
                            <p:stCondLst>
                              <p:cond delay="750"/>
                            </p:stCondLst>
                            <p:childTnLst>
                              <p:par>
                                <p:cTn id="21" presetID="10" presetClass="entr" presetSubtype="0" fill="hold" nodeType="afterEffect">
                                  <p:stCondLst>
                                    <p:cond delay="0"/>
                                  </p:stCondLst>
                                  <p:childTnLst>
                                    <p:set>
                                      <p:cBhvr>
                                        <p:cTn id="22" dur="1" fill="hold">
                                          <p:stCondLst>
                                            <p:cond delay="0"/>
                                          </p:stCondLst>
                                        </p:cTn>
                                        <p:tgtEl>
                                          <p:spTgt spid="997"/>
                                        </p:tgtEl>
                                        <p:attrNameLst>
                                          <p:attrName>style.visibility</p:attrName>
                                        </p:attrNameLst>
                                      </p:cBhvr>
                                      <p:to>
                                        <p:strVal val="visible"/>
                                      </p:to>
                                    </p:set>
                                    <p:animEffect transition="in" filter="fade">
                                      <p:cBhvr>
                                        <p:cTn id="23" dur="500"/>
                                        <p:tgtEl>
                                          <p:spTgt spid="997"/>
                                        </p:tgtEl>
                                      </p:cBhvr>
                                    </p:animEffect>
                                  </p:childTnLst>
                                </p:cTn>
                              </p:par>
                              <p:par>
                                <p:cTn id="24" presetID="10" presetClass="entr" presetSubtype="0" fill="hold" nodeType="withEffect">
                                  <p:stCondLst>
                                    <p:cond delay="0"/>
                                  </p:stCondLst>
                                  <p:childTnLst>
                                    <p:set>
                                      <p:cBhvr>
                                        <p:cTn id="25" dur="1" fill="hold">
                                          <p:stCondLst>
                                            <p:cond delay="0"/>
                                          </p:stCondLst>
                                        </p:cTn>
                                        <p:tgtEl>
                                          <p:spTgt spid="998"/>
                                        </p:tgtEl>
                                        <p:attrNameLst>
                                          <p:attrName>style.visibility</p:attrName>
                                        </p:attrNameLst>
                                      </p:cBhvr>
                                      <p:to>
                                        <p:strVal val="visible"/>
                                      </p:to>
                                    </p:set>
                                    <p:animEffect transition="in" filter="fade">
                                      <p:cBhvr>
                                        <p:cTn id="26" dur="500"/>
                                        <p:tgtEl>
                                          <p:spTgt spid="998"/>
                                        </p:tgtEl>
                                      </p:cBhvr>
                                    </p:animEffect>
                                  </p:childTnLst>
                                </p:cTn>
                              </p:par>
                              <p:par>
                                <p:cTn id="27" presetID="10" presetClass="entr" presetSubtype="0" fill="hold" nodeType="withEffect">
                                  <p:stCondLst>
                                    <p:cond delay="0"/>
                                  </p:stCondLst>
                                  <p:childTnLst>
                                    <p:set>
                                      <p:cBhvr>
                                        <p:cTn id="28" dur="1" fill="hold">
                                          <p:stCondLst>
                                            <p:cond delay="0"/>
                                          </p:stCondLst>
                                        </p:cTn>
                                        <p:tgtEl>
                                          <p:spTgt spid="999"/>
                                        </p:tgtEl>
                                        <p:attrNameLst>
                                          <p:attrName>style.visibility</p:attrName>
                                        </p:attrNameLst>
                                      </p:cBhvr>
                                      <p:to>
                                        <p:strVal val="visible"/>
                                      </p:to>
                                    </p:set>
                                    <p:animEffect transition="in" filter="fade">
                                      <p:cBhvr>
                                        <p:cTn id="29" dur="500"/>
                                        <p:tgtEl>
                                          <p:spTgt spid="999"/>
                                        </p:tgtEl>
                                      </p:cBhvr>
                                    </p:animEffect>
                                  </p:childTnLst>
                                </p:cTn>
                              </p:par>
                              <p:par>
                                <p:cTn id="30" presetID="8" presetClass="emph" presetSubtype="0" repeatCount="indefinite" fill="hold" nodeType="withEffect">
                                  <p:stCondLst>
                                    <p:cond delay="0"/>
                                  </p:stCondLst>
                                  <p:childTnLst>
                                    <p:animRot by="21600000">
                                      <p:cBhvr>
                                        <p:cTn id="31" dur="2000" fill="hold"/>
                                        <p:tgtEl>
                                          <p:spTgt spid="997"/>
                                        </p:tgtEl>
                                        <p:attrNameLst>
                                          <p:attrName>r</p:attrName>
                                        </p:attrNameLst>
                                      </p:cBhvr>
                                    </p:animRot>
                                  </p:childTnLst>
                                </p:cTn>
                              </p:par>
                              <p:par>
                                <p:cTn id="32" presetID="8" presetClass="emph" presetSubtype="0" repeatCount="indefinite" fill="hold" nodeType="withEffect">
                                  <p:stCondLst>
                                    <p:cond delay="0"/>
                                  </p:stCondLst>
                                  <p:childTnLst>
                                    <p:animRot by="21600000">
                                      <p:cBhvr>
                                        <p:cTn id="33" dur="2000" fill="hold"/>
                                        <p:tgtEl>
                                          <p:spTgt spid="998"/>
                                        </p:tgtEl>
                                        <p:attrNameLst>
                                          <p:attrName>r</p:attrName>
                                        </p:attrNameLst>
                                      </p:cBhvr>
                                    </p:animRot>
                                  </p:childTnLst>
                                </p:cTn>
                              </p:par>
                              <p:par>
                                <p:cTn id="34" presetID="8" presetClass="emph" presetSubtype="0" repeatCount="indefinite" fill="hold" nodeType="withEffect">
                                  <p:stCondLst>
                                    <p:cond delay="0"/>
                                  </p:stCondLst>
                                  <p:childTnLst>
                                    <p:animRot by="21600000">
                                      <p:cBhvr>
                                        <p:cTn id="35" dur="2000" fill="hold"/>
                                        <p:tgtEl>
                                          <p:spTgt spid="999"/>
                                        </p:tgtEl>
                                        <p:attrNameLst>
                                          <p:attrName>r</p:attrName>
                                        </p:attrNameLst>
                                      </p:cBhvr>
                                    </p:animRot>
                                  </p:childTnLst>
                                </p:cTn>
                              </p:par>
                              <p:par>
                                <p:cTn id="36" presetID="22" presetClass="entr" presetSubtype="8" fill="hold" nodeType="withEffect">
                                  <p:stCondLst>
                                    <p:cond delay="50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400"/>
                                        <p:tgtEl>
                                          <p:spTgt spid="6"/>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468"/>
                                        </p:tgtEl>
                                        <p:attrNameLst>
                                          <p:attrName>style.visibility</p:attrName>
                                        </p:attrNameLst>
                                      </p:cBhvr>
                                      <p:to>
                                        <p:strVal val="visible"/>
                                      </p:to>
                                    </p:set>
                                    <p:anim calcmode="lin" valueType="num">
                                      <p:cBhvr>
                                        <p:cTn id="41" dur="400" fill="hold"/>
                                        <p:tgtEl>
                                          <p:spTgt spid="468"/>
                                        </p:tgtEl>
                                        <p:attrNameLst>
                                          <p:attrName>ppt_w</p:attrName>
                                        </p:attrNameLst>
                                      </p:cBhvr>
                                      <p:tavLst>
                                        <p:tav tm="0">
                                          <p:val>
                                            <p:fltVal val="0"/>
                                          </p:val>
                                        </p:tav>
                                        <p:tav tm="100000">
                                          <p:val>
                                            <p:strVal val="#ppt_w"/>
                                          </p:val>
                                        </p:tav>
                                      </p:tavLst>
                                    </p:anim>
                                    <p:anim calcmode="lin" valueType="num">
                                      <p:cBhvr>
                                        <p:cTn id="42" dur="400" fill="hold"/>
                                        <p:tgtEl>
                                          <p:spTgt spid="468"/>
                                        </p:tgtEl>
                                        <p:attrNameLst>
                                          <p:attrName>ppt_h</p:attrName>
                                        </p:attrNameLst>
                                      </p:cBhvr>
                                      <p:tavLst>
                                        <p:tav tm="0">
                                          <p:val>
                                            <p:fltVal val="0"/>
                                          </p:val>
                                        </p:tav>
                                        <p:tav tm="100000">
                                          <p:val>
                                            <p:strVal val="#ppt_h"/>
                                          </p:val>
                                        </p:tav>
                                      </p:tavLst>
                                    </p:anim>
                                    <p:animEffect transition="in" filter="fade">
                                      <p:cBhvr>
                                        <p:cTn id="43" dur="400"/>
                                        <p:tgtEl>
                                          <p:spTgt spid="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51"/>
                                        </p:tgtEl>
                                        <p:attrNameLst>
                                          <p:attrName>style.visibility</p:attrName>
                                        </p:attrNameLst>
                                      </p:cBhvr>
                                      <p:to>
                                        <p:strVal val="visible"/>
                                      </p:to>
                                    </p:set>
                                    <p:animEffect transition="in" filter="fade">
                                      <p:cBhvr>
                                        <p:cTn id="46" dur="500"/>
                                        <p:tgtEl>
                                          <p:spTgt spid="451"/>
                                        </p:tgtEl>
                                      </p:cBhvr>
                                    </p:animEffect>
                                  </p:childTnLst>
                                </p:cTn>
                              </p:par>
                              <p:par>
                                <p:cTn id="47" presetID="42" presetClass="path" presetSubtype="0" decel="100000" fill="hold" grpId="1" nodeType="withEffect">
                                  <p:stCondLst>
                                    <p:cond delay="500"/>
                                  </p:stCondLst>
                                  <p:childTnLst>
                                    <p:animMotion origin="layout" path="M -1.94444E-6 -4.93827E-6 L -1.94444E-6 0.02933 " pathEditMode="relative" rAng="0" ptsTypes="AA">
                                      <p:cBhvr>
                                        <p:cTn id="48" dur="500" spd="-100000" fill="hold"/>
                                        <p:tgtEl>
                                          <p:spTgt spid="451"/>
                                        </p:tgtEl>
                                        <p:attrNameLst>
                                          <p:attrName>ppt_x</p:attrName>
                                          <p:attrName>ppt_y</p:attrName>
                                        </p:attrNameLst>
                                      </p:cBhvr>
                                      <p:rCtr x="0" y="1451"/>
                                    </p:animMotion>
                                  </p:childTnLst>
                                </p:cTn>
                              </p:par>
                              <p:par>
                                <p:cTn id="49" presetID="2" presetClass="entr" presetSubtype="4" decel="100000" fill="hold" nodeType="withEffect">
                                  <p:stCondLst>
                                    <p:cond delay="500"/>
                                  </p:stCondLst>
                                  <p:childTnLst>
                                    <p:set>
                                      <p:cBhvr>
                                        <p:cTn id="50" dur="1" fill="hold">
                                          <p:stCondLst>
                                            <p:cond delay="0"/>
                                          </p:stCondLst>
                                        </p:cTn>
                                        <p:tgtEl>
                                          <p:spTgt spid="1202"/>
                                        </p:tgtEl>
                                        <p:attrNameLst>
                                          <p:attrName>style.visibility</p:attrName>
                                        </p:attrNameLst>
                                      </p:cBhvr>
                                      <p:to>
                                        <p:strVal val="visible"/>
                                      </p:to>
                                    </p:set>
                                    <p:anim calcmode="lin" valueType="num">
                                      <p:cBhvr additive="base">
                                        <p:cTn id="51" dur="750" fill="hold"/>
                                        <p:tgtEl>
                                          <p:spTgt spid="1202"/>
                                        </p:tgtEl>
                                        <p:attrNameLst>
                                          <p:attrName>ppt_x</p:attrName>
                                        </p:attrNameLst>
                                      </p:cBhvr>
                                      <p:tavLst>
                                        <p:tav tm="0">
                                          <p:val>
                                            <p:strVal val="#ppt_x"/>
                                          </p:val>
                                        </p:tav>
                                        <p:tav tm="100000">
                                          <p:val>
                                            <p:strVal val="#ppt_x"/>
                                          </p:val>
                                        </p:tav>
                                      </p:tavLst>
                                    </p:anim>
                                    <p:anim calcmode="lin" valueType="num">
                                      <p:cBhvr additive="base">
                                        <p:cTn id="52" dur="750" fill="hold"/>
                                        <p:tgtEl>
                                          <p:spTgt spid="1202"/>
                                        </p:tgtEl>
                                        <p:attrNameLst>
                                          <p:attrName>ppt_y</p:attrName>
                                        </p:attrNameLst>
                                      </p:cBhvr>
                                      <p:tavLst>
                                        <p:tav tm="0">
                                          <p:val>
                                            <p:strVal val="1+#ppt_h/2"/>
                                          </p:val>
                                        </p:tav>
                                        <p:tav tm="100000">
                                          <p:val>
                                            <p:strVal val="#ppt_y"/>
                                          </p:val>
                                        </p:tav>
                                      </p:tavLst>
                                    </p:anim>
                                  </p:childTnLst>
                                </p:cTn>
                              </p:par>
                              <p:par>
                                <p:cTn id="53" presetID="22" presetClass="entr" presetSubtype="2" fill="hold" grpId="2" nodeType="withEffect">
                                  <p:stCondLst>
                                    <p:cond delay="1250"/>
                                  </p:stCondLst>
                                  <p:childTnLst>
                                    <p:set>
                                      <p:cBhvr>
                                        <p:cTn id="54" dur="1" fill="hold">
                                          <p:stCondLst>
                                            <p:cond delay="0"/>
                                          </p:stCondLst>
                                        </p:cTn>
                                        <p:tgtEl>
                                          <p:spTgt spid="1199"/>
                                        </p:tgtEl>
                                        <p:attrNameLst>
                                          <p:attrName>style.visibility</p:attrName>
                                        </p:attrNameLst>
                                      </p:cBhvr>
                                      <p:to>
                                        <p:strVal val="visible"/>
                                      </p:to>
                                    </p:set>
                                    <p:animEffect transition="in" filter="wipe(right)">
                                      <p:cBhvr>
                                        <p:cTn id="55" dur="750"/>
                                        <p:tgtEl>
                                          <p:spTgt spid="1199"/>
                                        </p:tgtEl>
                                      </p:cBhvr>
                                    </p:animEffect>
                                  </p:childTnLst>
                                </p:cTn>
                              </p:par>
                            </p:childTnLst>
                          </p:cTn>
                        </p:par>
                        <p:par>
                          <p:cTn id="56" fill="hold">
                            <p:stCondLst>
                              <p:cond delay="2750"/>
                            </p:stCondLst>
                            <p:childTnLst>
                              <p:par>
                                <p:cTn id="57" presetID="22" presetClass="exit" presetSubtype="2" fill="hold" grpId="1" nodeType="afterEffect">
                                  <p:stCondLst>
                                    <p:cond delay="0"/>
                                  </p:stCondLst>
                                  <p:childTnLst>
                                    <p:animEffect transition="out" filter="wipe(right)">
                                      <p:cBhvr>
                                        <p:cTn id="58" dur="750"/>
                                        <p:tgtEl>
                                          <p:spTgt spid="1199"/>
                                        </p:tgtEl>
                                      </p:cBhvr>
                                    </p:animEffect>
                                    <p:set>
                                      <p:cBhvr>
                                        <p:cTn id="59" dur="1" fill="hold">
                                          <p:stCondLst>
                                            <p:cond delay="749"/>
                                          </p:stCondLst>
                                        </p:cTn>
                                        <p:tgtEl>
                                          <p:spTgt spid="1199"/>
                                        </p:tgtEl>
                                        <p:attrNameLst>
                                          <p:attrName>style.visibility</p:attrName>
                                        </p:attrNameLst>
                                      </p:cBhvr>
                                      <p:to>
                                        <p:strVal val="hidden"/>
                                      </p:to>
                                    </p:set>
                                  </p:childTnLst>
                                </p:cTn>
                              </p:par>
                            </p:childTnLst>
                          </p:cTn>
                        </p:par>
                        <p:par>
                          <p:cTn id="60" fill="hold">
                            <p:stCondLst>
                              <p:cond delay="3500"/>
                            </p:stCondLst>
                            <p:childTnLst>
                              <p:par>
                                <p:cTn id="61" presetID="22" presetClass="entr" presetSubtype="2" fill="hold" grpId="0" nodeType="afterEffect">
                                  <p:stCondLst>
                                    <p:cond delay="0"/>
                                  </p:stCondLst>
                                  <p:childTnLst>
                                    <p:set>
                                      <p:cBhvr>
                                        <p:cTn id="62" dur="1" fill="hold">
                                          <p:stCondLst>
                                            <p:cond delay="0"/>
                                          </p:stCondLst>
                                        </p:cTn>
                                        <p:tgtEl>
                                          <p:spTgt spid="1199"/>
                                        </p:tgtEl>
                                        <p:attrNameLst>
                                          <p:attrName>style.visibility</p:attrName>
                                        </p:attrNameLst>
                                      </p:cBhvr>
                                      <p:to>
                                        <p:strVal val="visible"/>
                                      </p:to>
                                    </p:set>
                                    <p:animEffect transition="in" filter="wipe(right)">
                                      <p:cBhvr>
                                        <p:cTn id="63" dur="750"/>
                                        <p:tgtEl>
                                          <p:spTgt spid="1199"/>
                                        </p:tgtEl>
                                      </p:cBhvr>
                                    </p:animEffect>
                                  </p:childTnLst>
                                </p:cTn>
                              </p:par>
                              <p:par>
                                <p:cTn id="64" presetID="22" presetClass="entr" presetSubtype="1"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wipe(up)">
                                      <p:cBhvr>
                                        <p:cTn id="66" dur="400"/>
                                        <p:tgtEl>
                                          <p:spTgt spid="8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467"/>
                                        </p:tgtEl>
                                        <p:attrNameLst>
                                          <p:attrName>style.visibility</p:attrName>
                                        </p:attrNameLst>
                                      </p:cBhvr>
                                      <p:to>
                                        <p:strVal val="visible"/>
                                      </p:to>
                                    </p:set>
                                    <p:anim calcmode="lin" valueType="num">
                                      <p:cBhvr>
                                        <p:cTn id="69" dur="400" fill="hold"/>
                                        <p:tgtEl>
                                          <p:spTgt spid="467"/>
                                        </p:tgtEl>
                                        <p:attrNameLst>
                                          <p:attrName>ppt_w</p:attrName>
                                        </p:attrNameLst>
                                      </p:cBhvr>
                                      <p:tavLst>
                                        <p:tav tm="0">
                                          <p:val>
                                            <p:fltVal val="0"/>
                                          </p:val>
                                        </p:tav>
                                        <p:tav tm="100000">
                                          <p:val>
                                            <p:strVal val="#ppt_w"/>
                                          </p:val>
                                        </p:tav>
                                      </p:tavLst>
                                    </p:anim>
                                    <p:anim calcmode="lin" valueType="num">
                                      <p:cBhvr>
                                        <p:cTn id="70" dur="400" fill="hold"/>
                                        <p:tgtEl>
                                          <p:spTgt spid="467"/>
                                        </p:tgtEl>
                                        <p:attrNameLst>
                                          <p:attrName>ppt_h</p:attrName>
                                        </p:attrNameLst>
                                      </p:cBhvr>
                                      <p:tavLst>
                                        <p:tav tm="0">
                                          <p:val>
                                            <p:fltVal val="0"/>
                                          </p:val>
                                        </p:tav>
                                        <p:tav tm="100000">
                                          <p:val>
                                            <p:strVal val="#ppt_h"/>
                                          </p:val>
                                        </p:tav>
                                      </p:tavLst>
                                    </p:anim>
                                    <p:animEffect transition="in" filter="fade">
                                      <p:cBhvr>
                                        <p:cTn id="71" dur="400"/>
                                        <p:tgtEl>
                                          <p:spTgt spid="46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52"/>
                                        </p:tgtEl>
                                        <p:attrNameLst>
                                          <p:attrName>style.visibility</p:attrName>
                                        </p:attrNameLst>
                                      </p:cBhvr>
                                      <p:to>
                                        <p:strVal val="visible"/>
                                      </p:to>
                                    </p:set>
                                    <p:animEffect transition="in" filter="fade">
                                      <p:cBhvr>
                                        <p:cTn id="74" dur="500"/>
                                        <p:tgtEl>
                                          <p:spTgt spid="452"/>
                                        </p:tgtEl>
                                      </p:cBhvr>
                                    </p:animEffect>
                                  </p:childTnLst>
                                </p:cTn>
                              </p:par>
                              <p:par>
                                <p:cTn id="75" presetID="42" presetClass="path" presetSubtype="0" decel="100000" fill="hold" grpId="1" nodeType="withEffect">
                                  <p:stCondLst>
                                    <p:cond delay="0"/>
                                  </p:stCondLst>
                                  <p:childTnLst>
                                    <p:animMotion origin="layout" path="M -1.94444E-6 -4.93827E-6 L -1.94444E-6 0.02933 " pathEditMode="relative" rAng="0" ptsTypes="AA">
                                      <p:cBhvr>
                                        <p:cTn id="76" dur="500" spd="-100000" fill="hold"/>
                                        <p:tgtEl>
                                          <p:spTgt spid="452"/>
                                        </p:tgtEl>
                                        <p:attrNameLst>
                                          <p:attrName>ppt_x</p:attrName>
                                          <p:attrName>ppt_y</p:attrName>
                                        </p:attrNameLst>
                                      </p:cBhvr>
                                      <p:rCtr x="0" y="1451"/>
                                    </p:animMotion>
                                  </p:childTnLst>
                                </p:cTn>
                              </p:par>
                            </p:childTnLst>
                          </p:cTn>
                        </p:par>
                        <p:par>
                          <p:cTn id="77" fill="hold">
                            <p:stCondLst>
                              <p:cond delay="4250"/>
                            </p:stCondLst>
                            <p:childTnLst>
                              <p:par>
                                <p:cTn id="78" presetID="2" presetClass="entr" presetSubtype="4" decel="100000" fill="hold" nodeType="afterEffect">
                                  <p:stCondLst>
                                    <p:cond delay="0"/>
                                  </p:stCondLst>
                                  <p:childTnLst>
                                    <p:set>
                                      <p:cBhvr>
                                        <p:cTn id="79" dur="1" fill="hold">
                                          <p:stCondLst>
                                            <p:cond delay="0"/>
                                          </p:stCondLst>
                                        </p:cTn>
                                        <p:tgtEl>
                                          <p:spTgt spid="1071"/>
                                        </p:tgtEl>
                                        <p:attrNameLst>
                                          <p:attrName>style.visibility</p:attrName>
                                        </p:attrNameLst>
                                      </p:cBhvr>
                                      <p:to>
                                        <p:strVal val="visible"/>
                                      </p:to>
                                    </p:set>
                                    <p:anim calcmode="lin" valueType="num">
                                      <p:cBhvr additive="base">
                                        <p:cTn id="80" dur="500" fill="hold"/>
                                        <p:tgtEl>
                                          <p:spTgt spid="1071"/>
                                        </p:tgtEl>
                                        <p:attrNameLst>
                                          <p:attrName>ppt_x</p:attrName>
                                        </p:attrNameLst>
                                      </p:cBhvr>
                                      <p:tavLst>
                                        <p:tav tm="0">
                                          <p:val>
                                            <p:strVal val="#ppt_x"/>
                                          </p:val>
                                        </p:tav>
                                        <p:tav tm="100000">
                                          <p:val>
                                            <p:strVal val="#ppt_x"/>
                                          </p:val>
                                        </p:tav>
                                      </p:tavLst>
                                    </p:anim>
                                    <p:anim calcmode="lin" valueType="num">
                                      <p:cBhvr additive="base">
                                        <p:cTn id="81" dur="500" fill="hold"/>
                                        <p:tgtEl>
                                          <p:spTgt spid="1071"/>
                                        </p:tgtEl>
                                        <p:attrNameLst>
                                          <p:attrName>ppt_y</p:attrName>
                                        </p:attrNameLst>
                                      </p:cBhvr>
                                      <p:tavLst>
                                        <p:tav tm="0">
                                          <p:val>
                                            <p:strVal val="1+#ppt_h/2"/>
                                          </p:val>
                                        </p:tav>
                                        <p:tav tm="100000">
                                          <p:val>
                                            <p:strVal val="#ppt_y"/>
                                          </p:val>
                                        </p:tav>
                                      </p:tavLst>
                                    </p:anim>
                                  </p:childTnLst>
                                </p:cTn>
                              </p:par>
                              <p:par>
                                <p:cTn id="82" presetID="2" presetClass="entr" presetSubtype="4" decel="100000" fill="hold" nodeType="withEffect">
                                  <p:stCondLst>
                                    <p:cond delay="0"/>
                                  </p:stCondLst>
                                  <p:childTnLst>
                                    <p:set>
                                      <p:cBhvr>
                                        <p:cTn id="83" dur="1" fill="hold">
                                          <p:stCondLst>
                                            <p:cond delay="0"/>
                                          </p:stCondLst>
                                        </p:cTn>
                                        <p:tgtEl>
                                          <p:spTgt spid="1072"/>
                                        </p:tgtEl>
                                        <p:attrNameLst>
                                          <p:attrName>style.visibility</p:attrName>
                                        </p:attrNameLst>
                                      </p:cBhvr>
                                      <p:to>
                                        <p:strVal val="visible"/>
                                      </p:to>
                                    </p:set>
                                    <p:anim calcmode="lin" valueType="num">
                                      <p:cBhvr additive="base">
                                        <p:cTn id="84" dur="500" fill="hold"/>
                                        <p:tgtEl>
                                          <p:spTgt spid="1072"/>
                                        </p:tgtEl>
                                        <p:attrNameLst>
                                          <p:attrName>ppt_x</p:attrName>
                                        </p:attrNameLst>
                                      </p:cBhvr>
                                      <p:tavLst>
                                        <p:tav tm="0">
                                          <p:val>
                                            <p:strVal val="#ppt_x"/>
                                          </p:val>
                                        </p:tav>
                                        <p:tav tm="100000">
                                          <p:val>
                                            <p:strVal val="#ppt_x"/>
                                          </p:val>
                                        </p:tav>
                                      </p:tavLst>
                                    </p:anim>
                                    <p:anim calcmode="lin" valueType="num">
                                      <p:cBhvr additive="base">
                                        <p:cTn id="85" dur="500" fill="hold"/>
                                        <p:tgtEl>
                                          <p:spTgt spid="1072"/>
                                        </p:tgtEl>
                                        <p:attrNameLst>
                                          <p:attrName>ppt_y</p:attrName>
                                        </p:attrNameLst>
                                      </p:cBhvr>
                                      <p:tavLst>
                                        <p:tav tm="0">
                                          <p:val>
                                            <p:strVal val="1+#ppt_h/2"/>
                                          </p:val>
                                        </p:tav>
                                        <p:tav tm="100000">
                                          <p:val>
                                            <p:strVal val="#ppt_y"/>
                                          </p:val>
                                        </p:tav>
                                      </p:tavLst>
                                    </p:anim>
                                  </p:childTnLst>
                                </p:cTn>
                              </p:par>
                              <p:par>
                                <p:cTn id="86" presetID="2" presetClass="entr" presetSubtype="4" decel="100000" fill="hold" nodeType="withEffect">
                                  <p:stCondLst>
                                    <p:cond delay="0"/>
                                  </p:stCondLst>
                                  <p:childTnLst>
                                    <p:set>
                                      <p:cBhvr>
                                        <p:cTn id="87" dur="1" fill="hold">
                                          <p:stCondLst>
                                            <p:cond delay="0"/>
                                          </p:stCondLst>
                                        </p:cTn>
                                        <p:tgtEl>
                                          <p:spTgt spid="1073"/>
                                        </p:tgtEl>
                                        <p:attrNameLst>
                                          <p:attrName>style.visibility</p:attrName>
                                        </p:attrNameLst>
                                      </p:cBhvr>
                                      <p:to>
                                        <p:strVal val="visible"/>
                                      </p:to>
                                    </p:set>
                                    <p:anim calcmode="lin" valueType="num">
                                      <p:cBhvr additive="base">
                                        <p:cTn id="88" dur="500" fill="hold"/>
                                        <p:tgtEl>
                                          <p:spTgt spid="1073"/>
                                        </p:tgtEl>
                                        <p:attrNameLst>
                                          <p:attrName>ppt_x</p:attrName>
                                        </p:attrNameLst>
                                      </p:cBhvr>
                                      <p:tavLst>
                                        <p:tav tm="0">
                                          <p:val>
                                            <p:strVal val="#ppt_x"/>
                                          </p:val>
                                        </p:tav>
                                        <p:tav tm="100000">
                                          <p:val>
                                            <p:strVal val="#ppt_x"/>
                                          </p:val>
                                        </p:tav>
                                      </p:tavLst>
                                    </p:anim>
                                    <p:anim calcmode="lin" valueType="num">
                                      <p:cBhvr additive="base">
                                        <p:cTn id="89" dur="500" fill="hold"/>
                                        <p:tgtEl>
                                          <p:spTgt spid="1073"/>
                                        </p:tgtEl>
                                        <p:attrNameLst>
                                          <p:attrName>ppt_y</p:attrName>
                                        </p:attrNameLst>
                                      </p:cBhvr>
                                      <p:tavLst>
                                        <p:tav tm="0">
                                          <p:val>
                                            <p:strVal val="1+#ppt_h/2"/>
                                          </p:val>
                                        </p:tav>
                                        <p:tav tm="100000">
                                          <p:val>
                                            <p:strVal val="#ppt_y"/>
                                          </p:val>
                                        </p:tav>
                                      </p:tavLst>
                                    </p:anim>
                                  </p:childTnLst>
                                </p:cTn>
                              </p:par>
                              <p:par>
                                <p:cTn id="90" presetID="2" presetClass="entr" presetSubtype="4" decel="100000" fill="hold" nodeType="withEffect">
                                  <p:stCondLst>
                                    <p:cond delay="0"/>
                                  </p:stCondLst>
                                  <p:childTnLst>
                                    <p:set>
                                      <p:cBhvr>
                                        <p:cTn id="91" dur="1" fill="hold">
                                          <p:stCondLst>
                                            <p:cond delay="0"/>
                                          </p:stCondLst>
                                        </p:cTn>
                                        <p:tgtEl>
                                          <p:spTgt spid="1074"/>
                                        </p:tgtEl>
                                        <p:attrNameLst>
                                          <p:attrName>style.visibility</p:attrName>
                                        </p:attrNameLst>
                                      </p:cBhvr>
                                      <p:to>
                                        <p:strVal val="visible"/>
                                      </p:to>
                                    </p:set>
                                    <p:anim calcmode="lin" valueType="num">
                                      <p:cBhvr additive="base">
                                        <p:cTn id="92" dur="500" fill="hold"/>
                                        <p:tgtEl>
                                          <p:spTgt spid="1074"/>
                                        </p:tgtEl>
                                        <p:attrNameLst>
                                          <p:attrName>ppt_x</p:attrName>
                                        </p:attrNameLst>
                                      </p:cBhvr>
                                      <p:tavLst>
                                        <p:tav tm="0">
                                          <p:val>
                                            <p:strVal val="#ppt_x"/>
                                          </p:val>
                                        </p:tav>
                                        <p:tav tm="100000">
                                          <p:val>
                                            <p:strVal val="#ppt_x"/>
                                          </p:val>
                                        </p:tav>
                                      </p:tavLst>
                                    </p:anim>
                                    <p:anim calcmode="lin" valueType="num">
                                      <p:cBhvr additive="base">
                                        <p:cTn id="93" dur="500" fill="hold"/>
                                        <p:tgtEl>
                                          <p:spTgt spid="1074"/>
                                        </p:tgtEl>
                                        <p:attrNameLst>
                                          <p:attrName>ppt_y</p:attrName>
                                        </p:attrNameLst>
                                      </p:cBhvr>
                                      <p:tavLst>
                                        <p:tav tm="0">
                                          <p:val>
                                            <p:strVal val="1+#ppt_h/2"/>
                                          </p:val>
                                        </p:tav>
                                        <p:tav tm="100000">
                                          <p:val>
                                            <p:strVal val="#ppt_y"/>
                                          </p:val>
                                        </p:tav>
                                      </p:tavLst>
                                    </p:anim>
                                  </p:childTnLst>
                                </p:cTn>
                              </p:par>
                              <p:par>
                                <p:cTn id="94" presetID="2" presetClass="entr" presetSubtype="4" decel="100000" fill="hold" nodeType="withEffect">
                                  <p:stCondLst>
                                    <p:cond delay="0"/>
                                  </p:stCondLst>
                                  <p:childTnLst>
                                    <p:set>
                                      <p:cBhvr>
                                        <p:cTn id="95" dur="1" fill="hold">
                                          <p:stCondLst>
                                            <p:cond delay="0"/>
                                          </p:stCondLst>
                                        </p:cTn>
                                        <p:tgtEl>
                                          <p:spTgt spid="1075"/>
                                        </p:tgtEl>
                                        <p:attrNameLst>
                                          <p:attrName>style.visibility</p:attrName>
                                        </p:attrNameLst>
                                      </p:cBhvr>
                                      <p:to>
                                        <p:strVal val="visible"/>
                                      </p:to>
                                    </p:set>
                                    <p:anim calcmode="lin" valueType="num">
                                      <p:cBhvr additive="base">
                                        <p:cTn id="96" dur="500" fill="hold"/>
                                        <p:tgtEl>
                                          <p:spTgt spid="1075"/>
                                        </p:tgtEl>
                                        <p:attrNameLst>
                                          <p:attrName>ppt_x</p:attrName>
                                        </p:attrNameLst>
                                      </p:cBhvr>
                                      <p:tavLst>
                                        <p:tav tm="0">
                                          <p:val>
                                            <p:strVal val="#ppt_x"/>
                                          </p:val>
                                        </p:tav>
                                        <p:tav tm="100000">
                                          <p:val>
                                            <p:strVal val="#ppt_x"/>
                                          </p:val>
                                        </p:tav>
                                      </p:tavLst>
                                    </p:anim>
                                    <p:anim calcmode="lin" valueType="num">
                                      <p:cBhvr additive="base">
                                        <p:cTn id="97" dur="500" fill="hold"/>
                                        <p:tgtEl>
                                          <p:spTgt spid="1075"/>
                                        </p:tgtEl>
                                        <p:attrNameLst>
                                          <p:attrName>ppt_y</p:attrName>
                                        </p:attrNameLst>
                                      </p:cBhvr>
                                      <p:tavLst>
                                        <p:tav tm="0">
                                          <p:val>
                                            <p:strVal val="1+#ppt_h/2"/>
                                          </p:val>
                                        </p:tav>
                                        <p:tav tm="100000">
                                          <p:val>
                                            <p:strVal val="#ppt_y"/>
                                          </p:val>
                                        </p:tav>
                                      </p:tavLst>
                                    </p:anim>
                                  </p:childTnLst>
                                </p:cTn>
                              </p:par>
                              <p:par>
                                <p:cTn id="98" presetID="2" presetClass="entr" presetSubtype="4" decel="100000" fill="hold" nodeType="withEffect">
                                  <p:stCondLst>
                                    <p:cond delay="0"/>
                                  </p:stCondLst>
                                  <p:childTnLst>
                                    <p:set>
                                      <p:cBhvr>
                                        <p:cTn id="99" dur="1" fill="hold">
                                          <p:stCondLst>
                                            <p:cond delay="0"/>
                                          </p:stCondLst>
                                        </p:cTn>
                                        <p:tgtEl>
                                          <p:spTgt spid="1108"/>
                                        </p:tgtEl>
                                        <p:attrNameLst>
                                          <p:attrName>style.visibility</p:attrName>
                                        </p:attrNameLst>
                                      </p:cBhvr>
                                      <p:to>
                                        <p:strVal val="visible"/>
                                      </p:to>
                                    </p:set>
                                    <p:anim calcmode="lin" valueType="num">
                                      <p:cBhvr additive="base">
                                        <p:cTn id="100" dur="500" fill="hold"/>
                                        <p:tgtEl>
                                          <p:spTgt spid="1108"/>
                                        </p:tgtEl>
                                        <p:attrNameLst>
                                          <p:attrName>ppt_x</p:attrName>
                                        </p:attrNameLst>
                                      </p:cBhvr>
                                      <p:tavLst>
                                        <p:tav tm="0">
                                          <p:val>
                                            <p:strVal val="#ppt_x"/>
                                          </p:val>
                                        </p:tav>
                                        <p:tav tm="100000">
                                          <p:val>
                                            <p:strVal val="#ppt_x"/>
                                          </p:val>
                                        </p:tav>
                                      </p:tavLst>
                                    </p:anim>
                                    <p:anim calcmode="lin" valueType="num">
                                      <p:cBhvr additive="base">
                                        <p:cTn id="101" dur="500" fill="hold"/>
                                        <p:tgtEl>
                                          <p:spTgt spid="1108"/>
                                        </p:tgtEl>
                                        <p:attrNameLst>
                                          <p:attrName>ppt_y</p:attrName>
                                        </p:attrNameLst>
                                      </p:cBhvr>
                                      <p:tavLst>
                                        <p:tav tm="0">
                                          <p:val>
                                            <p:strVal val="1+#ppt_h/2"/>
                                          </p:val>
                                        </p:tav>
                                        <p:tav tm="100000">
                                          <p:val>
                                            <p:strVal val="#ppt_y"/>
                                          </p:val>
                                        </p:tav>
                                      </p:tavLst>
                                    </p:anim>
                                  </p:childTnLst>
                                </p:cTn>
                              </p:par>
                              <p:par>
                                <p:cTn id="102" presetID="2" presetClass="entr" presetSubtype="4" decel="100000" fill="hold" nodeType="withEffect">
                                  <p:stCondLst>
                                    <p:cond delay="0"/>
                                  </p:stCondLst>
                                  <p:childTnLst>
                                    <p:set>
                                      <p:cBhvr>
                                        <p:cTn id="103" dur="1" fill="hold">
                                          <p:stCondLst>
                                            <p:cond delay="0"/>
                                          </p:stCondLst>
                                        </p:cTn>
                                        <p:tgtEl>
                                          <p:spTgt spid="1077"/>
                                        </p:tgtEl>
                                        <p:attrNameLst>
                                          <p:attrName>style.visibility</p:attrName>
                                        </p:attrNameLst>
                                      </p:cBhvr>
                                      <p:to>
                                        <p:strVal val="visible"/>
                                      </p:to>
                                    </p:set>
                                    <p:anim calcmode="lin" valueType="num">
                                      <p:cBhvr additive="base">
                                        <p:cTn id="104" dur="500" fill="hold"/>
                                        <p:tgtEl>
                                          <p:spTgt spid="1077"/>
                                        </p:tgtEl>
                                        <p:attrNameLst>
                                          <p:attrName>ppt_x</p:attrName>
                                        </p:attrNameLst>
                                      </p:cBhvr>
                                      <p:tavLst>
                                        <p:tav tm="0">
                                          <p:val>
                                            <p:strVal val="#ppt_x"/>
                                          </p:val>
                                        </p:tav>
                                        <p:tav tm="100000">
                                          <p:val>
                                            <p:strVal val="#ppt_x"/>
                                          </p:val>
                                        </p:tav>
                                      </p:tavLst>
                                    </p:anim>
                                    <p:anim calcmode="lin" valueType="num">
                                      <p:cBhvr additive="base">
                                        <p:cTn id="105" dur="500" fill="hold"/>
                                        <p:tgtEl>
                                          <p:spTgt spid="1077"/>
                                        </p:tgtEl>
                                        <p:attrNameLst>
                                          <p:attrName>ppt_y</p:attrName>
                                        </p:attrNameLst>
                                      </p:cBhvr>
                                      <p:tavLst>
                                        <p:tav tm="0">
                                          <p:val>
                                            <p:strVal val="1+#ppt_h/2"/>
                                          </p:val>
                                        </p:tav>
                                        <p:tav tm="100000">
                                          <p:val>
                                            <p:strVal val="#ppt_y"/>
                                          </p:val>
                                        </p:tav>
                                      </p:tavLst>
                                    </p:anim>
                                  </p:childTnLst>
                                </p:cTn>
                              </p:par>
                            </p:childTnLst>
                          </p:cTn>
                        </p:par>
                        <p:par>
                          <p:cTn id="106" fill="hold">
                            <p:stCondLst>
                              <p:cond delay="4750"/>
                            </p:stCondLst>
                            <p:childTnLst>
                              <p:par>
                                <p:cTn id="107" presetID="8" presetClass="emph" presetSubtype="0" fill="hold" nodeType="afterEffect">
                                  <p:stCondLst>
                                    <p:cond delay="0"/>
                                  </p:stCondLst>
                                  <p:childTnLst>
                                    <p:animRot by="-21600000">
                                      <p:cBhvr>
                                        <p:cTn id="108" dur="2750" fill="hold"/>
                                        <p:tgtEl>
                                          <p:spTgt spid="1071"/>
                                        </p:tgtEl>
                                        <p:attrNameLst>
                                          <p:attrName>r</p:attrName>
                                        </p:attrNameLst>
                                      </p:cBhvr>
                                    </p:animRot>
                                  </p:childTnLst>
                                </p:cTn>
                              </p:par>
                              <p:par>
                                <p:cTn id="109" presetID="8" presetClass="emph" presetSubtype="0" fill="hold" nodeType="withEffect">
                                  <p:stCondLst>
                                    <p:cond delay="0"/>
                                  </p:stCondLst>
                                  <p:childTnLst>
                                    <p:animRot by="-21600000">
                                      <p:cBhvr>
                                        <p:cTn id="110" dur="2750" fill="hold"/>
                                        <p:tgtEl>
                                          <p:spTgt spid="1072"/>
                                        </p:tgtEl>
                                        <p:attrNameLst>
                                          <p:attrName>r</p:attrName>
                                        </p:attrNameLst>
                                      </p:cBhvr>
                                    </p:animRot>
                                  </p:childTnLst>
                                </p:cTn>
                              </p:par>
                              <p:par>
                                <p:cTn id="111" presetID="8" presetClass="emph" presetSubtype="0" fill="hold" nodeType="withEffect">
                                  <p:stCondLst>
                                    <p:cond delay="0"/>
                                  </p:stCondLst>
                                  <p:childTnLst>
                                    <p:animRot by="-21600000">
                                      <p:cBhvr>
                                        <p:cTn id="112" dur="2750" fill="hold"/>
                                        <p:tgtEl>
                                          <p:spTgt spid="1073"/>
                                        </p:tgtEl>
                                        <p:attrNameLst>
                                          <p:attrName>r</p:attrName>
                                        </p:attrNameLst>
                                      </p:cBhvr>
                                    </p:animRot>
                                  </p:childTnLst>
                                </p:cTn>
                              </p:par>
                              <p:par>
                                <p:cTn id="113" presetID="8" presetClass="emph" presetSubtype="0" fill="hold" nodeType="withEffect">
                                  <p:stCondLst>
                                    <p:cond delay="0"/>
                                  </p:stCondLst>
                                  <p:childTnLst>
                                    <p:animRot by="-21600000">
                                      <p:cBhvr>
                                        <p:cTn id="114" dur="2750" fill="hold"/>
                                        <p:tgtEl>
                                          <p:spTgt spid="1074"/>
                                        </p:tgtEl>
                                        <p:attrNameLst>
                                          <p:attrName>r</p:attrName>
                                        </p:attrNameLst>
                                      </p:cBhvr>
                                    </p:animRot>
                                  </p:childTnLst>
                                </p:cTn>
                              </p:par>
                              <p:par>
                                <p:cTn id="115" presetID="8" presetClass="emph" presetSubtype="0" fill="hold" nodeType="withEffect">
                                  <p:stCondLst>
                                    <p:cond delay="0"/>
                                  </p:stCondLst>
                                  <p:childTnLst>
                                    <p:animRot by="-21600000">
                                      <p:cBhvr>
                                        <p:cTn id="116" dur="2750" fill="hold"/>
                                        <p:tgtEl>
                                          <p:spTgt spid="1075"/>
                                        </p:tgtEl>
                                        <p:attrNameLst>
                                          <p:attrName>r</p:attrName>
                                        </p:attrNameLst>
                                      </p:cBhvr>
                                    </p:animRot>
                                  </p:childTnLst>
                                </p:cTn>
                              </p:par>
                              <p:par>
                                <p:cTn id="117" presetID="35" presetClass="path" presetSubtype="0" accel="50000" decel="50000" fill="hold" nodeType="withEffect">
                                  <p:stCondLst>
                                    <p:cond delay="0"/>
                                  </p:stCondLst>
                                  <p:childTnLst>
                                    <p:animMotion origin="layout" path="M -2.5E-6 -2.71605E-6 L -0.16771 -2.71605E-6 " pathEditMode="relative" rAng="0" ptsTypes="AA">
                                      <p:cBhvr>
                                        <p:cTn id="118" dur="2750" fill="hold"/>
                                        <p:tgtEl>
                                          <p:spTgt spid="1077"/>
                                        </p:tgtEl>
                                        <p:attrNameLst>
                                          <p:attrName>ppt_x</p:attrName>
                                          <p:attrName>ppt_y</p:attrName>
                                        </p:attrNameLst>
                                      </p:cBhvr>
                                      <p:rCtr x="-8385" y="0"/>
                                    </p:animMotion>
                                  </p:childTnLst>
                                </p:cTn>
                              </p:par>
                              <p:par>
                                <p:cTn id="119" presetID="22" presetClass="entr" presetSubtype="1" fill="hold" nodeType="withEffect">
                                  <p:stCondLst>
                                    <p:cond delay="2250"/>
                                  </p:stCondLst>
                                  <p:childTnLst>
                                    <p:set>
                                      <p:cBhvr>
                                        <p:cTn id="120" dur="1" fill="hold">
                                          <p:stCondLst>
                                            <p:cond delay="0"/>
                                          </p:stCondLst>
                                        </p:cTn>
                                        <p:tgtEl>
                                          <p:spTgt spid="85"/>
                                        </p:tgtEl>
                                        <p:attrNameLst>
                                          <p:attrName>style.visibility</p:attrName>
                                        </p:attrNameLst>
                                      </p:cBhvr>
                                      <p:to>
                                        <p:strVal val="visible"/>
                                      </p:to>
                                    </p:set>
                                    <p:animEffect transition="in" filter="wipe(up)">
                                      <p:cBhvr>
                                        <p:cTn id="121" dur="400"/>
                                        <p:tgtEl>
                                          <p:spTgt spid="85"/>
                                        </p:tgtEl>
                                      </p:cBhvr>
                                    </p:animEffect>
                                  </p:childTnLst>
                                </p:cTn>
                              </p:par>
                              <p:par>
                                <p:cTn id="122" presetID="53" presetClass="entr" presetSubtype="16" fill="hold" grpId="0" nodeType="withEffect">
                                  <p:stCondLst>
                                    <p:cond delay="2250"/>
                                  </p:stCondLst>
                                  <p:childTnLst>
                                    <p:set>
                                      <p:cBhvr>
                                        <p:cTn id="123" dur="1" fill="hold">
                                          <p:stCondLst>
                                            <p:cond delay="0"/>
                                          </p:stCondLst>
                                        </p:cTn>
                                        <p:tgtEl>
                                          <p:spTgt spid="466"/>
                                        </p:tgtEl>
                                        <p:attrNameLst>
                                          <p:attrName>style.visibility</p:attrName>
                                        </p:attrNameLst>
                                      </p:cBhvr>
                                      <p:to>
                                        <p:strVal val="visible"/>
                                      </p:to>
                                    </p:set>
                                    <p:anim calcmode="lin" valueType="num">
                                      <p:cBhvr>
                                        <p:cTn id="124" dur="400" fill="hold"/>
                                        <p:tgtEl>
                                          <p:spTgt spid="466"/>
                                        </p:tgtEl>
                                        <p:attrNameLst>
                                          <p:attrName>ppt_w</p:attrName>
                                        </p:attrNameLst>
                                      </p:cBhvr>
                                      <p:tavLst>
                                        <p:tav tm="0">
                                          <p:val>
                                            <p:fltVal val="0"/>
                                          </p:val>
                                        </p:tav>
                                        <p:tav tm="100000">
                                          <p:val>
                                            <p:strVal val="#ppt_w"/>
                                          </p:val>
                                        </p:tav>
                                      </p:tavLst>
                                    </p:anim>
                                    <p:anim calcmode="lin" valueType="num">
                                      <p:cBhvr>
                                        <p:cTn id="125" dur="400" fill="hold"/>
                                        <p:tgtEl>
                                          <p:spTgt spid="466"/>
                                        </p:tgtEl>
                                        <p:attrNameLst>
                                          <p:attrName>ppt_h</p:attrName>
                                        </p:attrNameLst>
                                      </p:cBhvr>
                                      <p:tavLst>
                                        <p:tav tm="0">
                                          <p:val>
                                            <p:fltVal val="0"/>
                                          </p:val>
                                        </p:tav>
                                        <p:tav tm="100000">
                                          <p:val>
                                            <p:strVal val="#ppt_h"/>
                                          </p:val>
                                        </p:tav>
                                      </p:tavLst>
                                    </p:anim>
                                    <p:animEffect transition="in" filter="fade">
                                      <p:cBhvr>
                                        <p:cTn id="126" dur="400"/>
                                        <p:tgtEl>
                                          <p:spTgt spid="466"/>
                                        </p:tgtEl>
                                      </p:cBhvr>
                                    </p:animEffect>
                                  </p:childTnLst>
                                </p:cTn>
                              </p:par>
                              <p:par>
                                <p:cTn id="127" presetID="10" presetClass="entr" presetSubtype="0" fill="hold" grpId="0" nodeType="withEffect">
                                  <p:stCondLst>
                                    <p:cond delay="2250"/>
                                  </p:stCondLst>
                                  <p:childTnLst>
                                    <p:set>
                                      <p:cBhvr>
                                        <p:cTn id="128" dur="1" fill="hold">
                                          <p:stCondLst>
                                            <p:cond delay="0"/>
                                          </p:stCondLst>
                                        </p:cTn>
                                        <p:tgtEl>
                                          <p:spTgt spid="453"/>
                                        </p:tgtEl>
                                        <p:attrNameLst>
                                          <p:attrName>style.visibility</p:attrName>
                                        </p:attrNameLst>
                                      </p:cBhvr>
                                      <p:to>
                                        <p:strVal val="visible"/>
                                      </p:to>
                                    </p:set>
                                    <p:animEffect transition="in" filter="fade">
                                      <p:cBhvr>
                                        <p:cTn id="129" dur="500"/>
                                        <p:tgtEl>
                                          <p:spTgt spid="453"/>
                                        </p:tgtEl>
                                      </p:cBhvr>
                                    </p:animEffect>
                                  </p:childTnLst>
                                </p:cTn>
                              </p:par>
                              <p:par>
                                <p:cTn id="130" presetID="42" presetClass="path" presetSubtype="0" decel="100000" fill="hold" grpId="1" nodeType="withEffect">
                                  <p:stCondLst>
                                    <p:cond delay="2250"/>
                                  </p:stCondLst>
                                  <p:childTnLst>
                                    <p:animMotion origin="layout" path="M -1.94444E-6 -4.93827E-6 L -1.94444E-6 0.02933 " pathEditMode="relative" rAng="0" ptsTypes="AA">
                                      <p:cBhvr>
                                        <p:cTn id="131" dur="500" spd="-100000" fill="hold"/>
                                        <p:tgtEl>
                                          <p:spTgt spid="453"/>
                                        </p:tgtEl>
                                        <p:attrNameLst>
                                          <p:attrName>ppt_x</p:attrName>
                                          <p:attrName>ppt_y</p:attrName>
                                        </p:attrNameLst>
                                      </p:cBhvr>
                                      <p:rCtr x="0" y="1451"/>
                                    </p:animMotion>
                                  </p:childTnLst>
                                </p:cTn>
                              </p:par>
                            </p:childTnLst>
                          </p:cTn>
                        </p:par>
                        <p:par>
                          <p:cTn id="132" fill="hold">
                            <p:stCondLst>
                              <p:cond delay="7500"/>
                            </p:stCondLst>
                            <p:childTnLst>
                              <p:par>
                                <p:cTn id="133" presetID="2" presetClass="entr" presetSubtype="4" decel="100000" fill="hold" nodeType="afterEffect">
                                  <p:stCondLst>
                                    <p:cond delay="0"/>
                                  </p:stCondLst>
                                  <p:childTnLst>
                                    <p:set>
                                      <p:cBhvr>
                                        <p:cTn id="134" dur="1" fill="hold">
                                          <p:stCondLst>
                                            <p:cond delay="0"/>
                                          </p:stCondLst>
                                        </p:cTn>
                                        <p:tgtEl>
                                          <p:spTgt spid="976"/>
                                        </p:tgtEl>
                                        <p:attrNameLst>
                                          <p:attrName>style.visibility</p:attrName>
                                        </p:attrNameLst>
                                      </p:cBhvr>
                                      <p:to>
                                        <p:strVal val="visible"/>
                                      </p:to>
                                    </p:set>
                                    <p:anim calcmode="lin" valueType="num">
                                      <p:cBhvr additive="base">
                                        <p:cTn id="135" dur="500" fill="hold"/>
                                        <p:tgtEl>
                                          <p:spTgt spid="976"/>
                                        </p:tgtEl>
                                        <p:attrNameLst>
                                          <p:attrName>ppt_x</p:attrName>
                                        </p:attrNameLst>
                                      </p:cBhvr>
                                      <p:tavLst>
                                        <p:tav tm="0">
                                          <p:val>
                                            <p:strVal val="#ppt_x"/>
                                          </p:val>
                                        </p:tav>
                                        <p:tav tm="100000">
                                          <p:val>
                                            <p:strVal val="#ppt_x"/>
                                          </p:val>
                                        </p:tav>
                                      </p:tavLst>
                                    </p:anim>
                                    <p:anim calcmode="lin" valueType="num">
                                      <p:cBhvr additive="base">
                                        <p:cTn id="136" dur="500" fill="hold"/>
                                        <p:tgtEl>
                                          <p:spTgt spid="976"/>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0"/>
                                  </p:stCondLst>
                                  <p:childTnLst>
                                    <p:set>
                                      <p:cBhvr>
                                        <p:cTn id="138" dur="1" fill="hold">
                                          <p:stCondLst>
                                            <p:cond delay="0"/>
                                          </p:stCondLst>
                                        </p:cTn>
                                        <p:tgtEl>
                                          <p:spTgt spid="1166"/>
                                        </p:tgtEl>
                                        <p:attrNameLst>
                                          <p:attrName>style.visibility</p:attrName>
                                        </p:attrNameLst>
                                      </p:cBhvr>
                                      <p:to>
                                        <p:strVal val="visible"/>
                                      </p:to>
                                    </p:set>
                                    <p:anim calcmode="lin" valueType="num">
                                      <p:cBhvr additive="base">
                                        <p:cTn id="139" dur="500" fill="hold"/>
                                        <p:tgtEl>
                                          <p:spTgt spid="1166"/>
                                        </p:tgtEl>
                                        <p:attrNameLst>
                                          <p:attrName>ppt_x</p:attrName>
                                        </p:attrNameLst>
                                      </p:cBhvr>
                                      <p:tavLst>
                                        <p:tav tm="0">
                                          <p:val>
                                            <p:strVal val="#ppt_x"/>
                                          </p:val>
                                        </p:tav>
                                        <p:tav tm="100000">
                                          <p:val>
                                            <p:strVal val="#ppt_x"/>
                                          </p:val>
                                        </p:tav>
                                      </p:tavLst>
                                    </p:anim>
                                    <p:anim calcmode="lin" valueType="num">
                                      <p:cBhvr additive="base">
                                        <p:cTn id="140" dur="500" fill="hold"/>
                                        <p:tgtEl>
                                          <p:spTgt spid="1166"/>
                                        </p:tgtEl>
                                        <p:attrNameLst>
                                          <p:attrName>ppt_y</p:attrName>
                                        </p:attrNameLst>
                                      </p:cBhvr>
                                      <p:tavLst>
                                        <p:tav tm="0">
                                          <p:val>
                                            <p:strVal val="1+#ppt_h/2"/>
                                          </p:val>
                                        </p:tav>
                                        <p:tav tm="100000">
                                          <p:val>
                                            <p:strVal val="#ppt_y"/>
                                          </p:val>
                                        </p:tav>
                                      </p:tavLst>
                                    </p:anim>
                                  </p:childTnLst>
                                </p:cTn>
                              </p:par>
                              <p:par>
                                <p:cTn id="141" presetID="2" presetClass="entr" presetSubtype="4" decel="100000" fill="hold" nodeType="withEffect">
                                  <p:stCondLst>
                                    <p:cond delay="0"/>
                                  </p:stCondLst>
                                  <p:childTnLst>
                                    <p:set>
                                      <p:cBhvr>
                                        <p:cTn id="142" dur="1" fill="hold">
                                          <p:stCondLst>
                                            <p:cond delay="0"/>
                                          </p:stCondLst>
                                        </p:cTn>
                                        <p:tgtEl>
                                          <p:spTgt spid="1175"/>
                                        </p:tgtEl>
                                        <p:attrNameLst>
                                          <p:attrName>style.visibility</p:attrName>
                                        </p:attrNameLst>
                                      </p:cBhvr>
                                      <p:to>
                                        <p:strVal val="visible"/>
                                      </p:to>
                                    </p:set>
                                    <p:anim calcmode="lin" valueType="num">
                                      <p:cBhvr additive="base">
                                        <p:cTn id="143" dur="500" fill="hold"/>
                                        <p:tgtEl>
                                          <p:spTgt spid="1175"/>
                                        </p:tgtEl>
                                        <p:attrNameLst>
                                          <p:attrName>ppt_x</p:attrName>
                                        </p:attrNameLst>
                                      </p:cBhvr>
                                      <p:tavLst>
                                        <p:tav tm="0">
                                          <p:val>
                                            <p:strVal val="#ppt_x"/>
                                          </p:val>
                                        </p:tav>
                                        <p:tav tm="100000">
                                          <p:val>
                                            <p:strVal val="#ppt_x"/>
                                          </p:val>
                                        </p:tav>
                                      </p:tavLst>
                                    </p:anim>
                                    <p:anim calcmode="lin" valueType="num">
                                      <p:cBhvr additive="base">
                                        <p:cTn id="144" dur="500" fill="hold"/>
                                        <p:tgtEl>
                                          <p:spTgt spid="1175"/>
                                        </p:tgtEl>
                                        <p:attrNameLst>
                                          <p:attrName>ppt_y</p:attrName>
                                        </p:attrNameLst>
                                      </p:cBhvr>
                                      <p:tavLst>
                                        <p:tav tm="0">
                                          <p:val>
                                            <p:strVal val="1+#ppt_h/2"/>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1170"/>
                                        </p:tgtEl>
                                        <p:attrNameLst>
                                          <p:attrName>style.visibility</p:attrName>
                                        </p:attrNameLst>
                                      </p:cBhvr>
                                      <p:to>
                                        <p:strVal val="visible"/>
                                      </p:to>
                                    </p:set>
                                    <p:anim calcmode="lin" valueType="num">
                                      <p:cBhvr additive="base">
                                        <p:cTn id="147" dur="500" fill="hold"/>
                                        <p:tgtEl>
                                          <p:spTgt spid="1170"/>
                                        </p:tgtEl>
                                        <p:attrNameLst>
                                          <p:attrName>ppt_x</p:attrName>
                                        </p:attrNameLst>
                                      </p:cBhvr>
                                      <p:tavLst>
                                        <p:tav tm="0">
                                          <p:val>
                                            <p:strVal val="#ppt_x"/>
                                          </p:val>
                                        </p:tav>
                                        <p:tav tm="100000">
                                          <p:val>
                                            <p:strVal val="#ppt_x"/>
                                          </p:val>
                                        </p:tav>
                                      </p:tavLst>
                                    </p:anim>
                                    <p:anim calcmode="lin" valueType="num">
                                      <p:cBhvr additive="base">
                                        <p:cTn id="148" dur="500" fill="hold"/>
                                        <p:tgtEl>
                                          <p:spTgt spid="1170"/>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0"/>
                                  </p:stCondLst>
                                  <p:childTnLst>
                                    <p:set>
                                      <p:cBhvr>
                                        <p:cTn id="150" dur="1" fill="hold">
                                          <p:stCondLst>
                                            <p:cond delay="0"/>
                                          </p:stCondLst>
                                        </p:cTn>
                                        <p:tgtEl>
                                          <p:spTgt spid="1171"/>
                                        </p:tgtEl>
                                        <p:attrNameLst>
                                          <p:attrName>style.visibility</p:attrName>
                                        </p:attrNameLst>
                                      </p:cBhvr>
                                      <p:to>
                                        <p:strVal val="visible"/>
                                      </p:to>
                                    </p:set>
                                    <p:anim calcmode="lin" valueType="num">
                                      <p:cBhvr additive="base">
                                        <p:cTn id="151" dur="500" fill="hold"/>
                                        <p:tgtEl>
                                          <p:spTgt spid="1171"/>
                                        </p:tgtEl>
                                        <p:attrNameLst>
                                          <p:attrName>ppt_x</p:attrName>
                                        </p:attrNameLst>
                                      </p:cBhvr>
                                      <p:tavLst>
                                        <p:tav tm="0">
                                          <p:val>
                                            <p:strVal val="#ppt_x"/>
                                          </p:val>
                                        </p:tav>
                                        <p:tav tm="100000">
                                          <p:val>
                                            <p:strVal val="#ppt_x"/>
                                          </p:val>
                                        </p:tav>
                                      </p:tavLst>
                                    </p:anim>
                                    <p:anim calcmode="lin" valueType="num">
                                      <p:cBhvr additive="base">
                                        <p:cTn id="152" dur="500" fill="hold"/>
                                        <p:tgtEl>
                                          <p:spTgt spid="1171"/>
                                        </p:tgtEl>
                                        <p:attrNameLst>
                                          <p:attrName>ppt_y</p:attrName>
                                        </p:attrNameLst>
                                      </p:cBhvr>
                                      <p:tavLst>
                                        <p:tav tm="0">
                                          <p:val>
                                            <p:strVal val="1+#ppt_h/2"/>
                                          </p:val>
                                        </p:tav>
                                        <p:tav tm="100000">
                                          <p:val>
                                            <p:strVal val="#ppt_y"/>
                                          </p:val>
                                        </p:tav>
                                      </p:tavLst>
                                    </p:anim>
                                  </p:childTnLst>
                                </p:cTn>
                              </p:par>
                              <p:par>
                                <p:cTn id="153" presetID="35" presetClass="path" presetSubtype="0" accel="28000" decel="72000" fill="hold" nodeType="withEffect">
                                  <p:stCondLst>
                                    <p:cond delay="0"/>
                                  </p:stCondLst>
                                  <p:childTnLst>
                                    <p:animMotion origin="layout" path="M 3.88889E-6 3.7037E-6 L -0.12136 3.7037E-6 " pathEditMode="relative" rAng="0" ptsTypes="AA">
                                      <p:cBhvr>
                                        <p:cTn id="154" dur="3000" fill="hold"/>
                                        <p:tgtEl>
                                          <p:spTgt spid="2"/>
                                        </p:tgtEl>
                                        <p:attrNameLst>
                                          <p:attrName>ppt_x</p:attrName>
                                          <p:attrName>ppt_y</p:attrName>
                                        </p:attrNameLst>
                                      </p:cBhvr>
                                      <p:rCtr x="-6076" y="0"/>
                                    </p:animMotion>
                                  </p:childTnLst>
                                </p:cTn>
                              </p:par>
                              <p:par>
                                <p:cTn id="155" presetID="22" presetClass="entr" presetSubtype="2" fill="hold" nodeType="withEffect">
                                  <p:stCondLst>
                                    <p:cond delay="2500"/>
                                  </p:stCondLst>
                                  <p:childTnLst>
                                    <p:set>
                                      <p:cBhvr>
                                        <p:cTn id="156" dur="1" fill="hold">
                                          <p:stCondLst>
                                            <p:cond delay="0"/>
                                          </p:stCondLst>
                                        </p:cTn>
                                        <p:tgtEl>
                                          <p:spTgt spid="86"/>
                                        </p:tgtEl>
                                        <p:attrNameLst>
                                          <p:attrName>style.visibility</p:attrName>
                                        </p:attrNameLst>
                                      </p:cBhvr>
                                      <p:to>
                                        <p:strVal val="visible"/>
                                      </p:to>
                                    </p:set>
                                    <p:animEffect transition="in" filter="wipe(right)">
                                      <p:cBhvr>
                                        <p:cTn id="157" dur="400"/>
                                        <p:tgtEl>
                                          <p:spTgt spid="86"/>
                                        </p:tgtEl>
                                      </p:cBhvr>
                                    </p:animEffect>
                                  </p:childTnLst>
                                </p:cTn>
                              </p:par>
                              <p:par>
                                <p:cTn id="158" presetID="53" presetClass="entr" presetSubtype="16" fill="hold" grpId="0" nodeType="withEffect">
                                  <p:stCondLst>
                                    <p:cond delay="2500"/>
                                  </p:stCondLst>
                                  <p:childTnLst>
                                    <p:set>
                                      <p:cBhvr>
                                        <p:cTn id="159" dur="1" fill="hold">
                                          <p:stCondLst>
                                            <p:cond delay="0"/>
                                          </p:stCondLst>
                                        </p:cTn>
                                        <p:tgtEl>
                                          <p:spTgt spid="465"/>
                                        </p:tgtEl>
                                        <p:attrNameLst>
                                          <p:attrName>style.visibility</p:attrName>
                                        </p:attrNameLst>
                                      </p:cBhvr>
                                      <p:to>
                                        <p:strVal val="visible"/>
                                      </p:to>
                                    </p:set>
                                    <p:anim calcmode="lin" valueType="num">
                                      <p:cBhvr>
                                        <p:cTn id="160" dur="400" fill="hold"/>
                                        <p:tgtEl>
                                          <p:spTgt spid="465"/>
                                        </p:tgtEl>
                                        <p:attrNameLst>
                                          <p:attrName>ppt_w</p:attrName>
                                        </p:attrNameLst>
                                      </p:cBhvr>
                                      <p:tavLst>
                                        <p:tav tm="0">
                                          <p:val>
                                            <p:fltVal val="0"/>
                                          </p:val>
                                        </p:tav>
                                        <p:tav tm="100000">
                                          <p:val>
                                            <p:strVal val="#ppt_w"/>
                                          </p:val>
                                        </p:tav>
                                      </p:tavLst>
                                    </p:anim>
                                    <p:anim calcmode="lin" valueType="num">
                                      <p:cBhvr>
                                        <p:cTn id="161" dur="400" fill="hold"/>
                                        <p:tgtEl>
                                          <p:spTgt spid="465"/>
                                        </p:tgtEl>
                                        <p:attrNameLst>
                                          <p:attrName>ppt_h</p:attrName>
                                        </p:attrNameLst>
                                      </p:cBhvr>
                                      <p:tavLst>
                                        <p:tav tm="0">
                                          <p:val>
                                            <p:fltVal val="0"/>
                                          </p:val>
                                        </p:tav>
                                        <p:tav tm="100000">
                                          <p:val>
                                            <p:strVal val="#ppt_h"/>
                                          </p:val>
                                        </p:tav>
                                      </p:tavLst>
                                    </p:anim>
                                    <p:animEffect transition="in" filter="fade">
                                      <p:cBhvr>
                                        <p:cTn id="162" dur="400"/>
                                        <p:tgtEl>
                                          <p:spTgt spid="465"/>
                                        </p:tgtEl>
                                      </p:cBhvr>
                                    </p:animEffect>
                                  </p:childTnLst>
                                </p:cTn>
                              </p:par>
                              <p:par>
                                <p:cTn id="163" presetID="10" presetClass="entr" presetSubtype="0" fill="hold" grpId="0" nodeType="withEffect">
                                  <p:stCondLst>
                                    <p:cond delay="2500"/>
                                  </p:stCondLst>
                                  <p:childTnLst>
                                    <p:set>
                                      <p:cBhvr>
                                        <p:cTn id="164" dur="1" fill="hold">
                                          <p:stCondLst>
                                            <p:cond delay="0"/>
                                          </p:stCondLst>
                                        </p:cTn>
                                        <p:tgtEl>
                                          <p:spTgt spid="454"/>
                                        </p:tgtEl>
                                        <p:attrNameLst>
                                          <p:attrName>style.visibility</p:attrName>
                                        </p:attrNameLst>
                                      </p:cBhvr>
                                      <p:to>
                                        <p:strVal val="visible"/>
                                      </p:to>
                                    </p:set>
                                    <p:animEffect transition="in" filter="fade">
                                      <p:cBhvr>
                                        <p:cTn id="165" dur="500"/>
                                        <p:tgtEl>
                                          <p:spTgt spid="454"/>
                                        </p:tgtEl>
                                      </p:cBhvr>
                                    </p:animEffect>
                                  </p:childTnLst>
                                </p:cTn>
                              </p:par>
                              <p:par>
                                <p:cTn id="166" presetID="42" presetClass="path" presetSubtype="0" decel="100000" fill="hold" grpId="1" nodeType="withEffect">
                                  <p:stCondLst>
                                    <p:cond delay="2500"/>
                                  </p:stCondLst>
                                  <p:childTnLst>
                                    <p:animMotion origin="layout" path="M -1.94444E-6 -4.93827E-6 L -1.94444E-6 0.02933 " pathEditMode="relative" rAng="0" ptsTypes="AA">
                                      <p:cBhvr>
                                        <p:cTn id="167" dur="500" spd="-100000" fill="hold"/>
                                        <p:tgtEl>
                                          <p:spTgt spid="454"/>
                                        </p:tgtEl>
                                        <p:attrNameLst>
                                          <p:attrName>ppt_x</p:attrName>
                                          <p:attrName>ppt_y</p:attrName>
                                        </p:attrNameLst>
                                      </p:cBhvr>
                                      <p:rCtr x="0" y="1451"/>
                                    </p:animMotion>
                                  </p:childTnLst>
                                </p:cTn>
                              </p:par>
                            </p:childTnLst>
                          </p:cTn>
                        </p:par>
                        <p:par>
                          <p:cTn id="168" fill="hold">
                            <p:stCondLst>
                              <p:cond delay="10500"/>
                            </p:stCondLst>
                            <p:childTnLst>
                              <p:par>
                                <p:cTn id="169" presetID="2" presetClass="entr" presetSubtype="4" decel="100000" fill="hold" nodeType="afterEffect">
                                  <p:stCondLst>
                                    <p:cond delay="0"/>
                                  </p:stCondLst>
                                  <p:childTnLst>
                                    <p:set>
                                      <p:cBhvr>
                                        <p:cTn id="170" dur="1" fill="hold">
                                          <p:stCondLst>
                                            <p:cond delay="0"/>
                                          </p:stCondLst>
                                        </p:cTn>
                                        <p:tgtEl>
                                          <p:spTgt spid="1160"/>
                                        </p:tgtEl>
                                        <p:attrNameLst>
                                          <p:attrName>style.visibility</p:attrName>
                                        </p:attrNameLst>
                                      </p:cBhvr>
                                      <p:to>
                                        <p:strVal val="visible"/>
                                      </p:to>
                                    </p:set>
                                    <p:anim calcmode="lin" valueType="num">
                                      <p:cBhvr additive="base">
                                        <p:cTn id="171" dur="750" fill="hold"/>
                                        <p:tgtEl>
                                          <p:spTgt spid="1160"/>
                                        </p:tgtEl>
                                        <p:attrNameLst>
                                          <p:attrName>ppt_x</p:attrName>
                                        </p:attrNameLst>
                                      </p:cBhvr>
                                      <p:tavLst>
                                        <p:tav tm="0">
                                          <p:val>
                                            <p:strVal val="#ppt_x"/>
                                          </p:val>
                                        </p:tav>
                                        <p:tav tm="100000">
                                          <p:val>
                                            <p:strVal val="#ppt_x"/>
                                          </p:val>
                                        </p:tav>
                                      </p:tavLst>
                                    </p:anim>
                                    <p:anim calcmode="lin" valueType="num">
                                      <p:cBhvr additive="base">
                                        <p:cTn id="172" dur="750" fill="hold"/>
                                        <p:tgtEl>
                                          <p:spTgt spid="1160"/>
                                        </p:tgtEl>
                                        <p:attrNameLst>
                                          <p:attrName>ppt_y</p:attrName>
                                        </p:attrNameLst>
                                      </p:cBhvr>
                                      <p:tavLst>
                                        <p:tav tm="0">
                                          <p:val>
                                            <p:strVal val="1+#ppt_h/2"/>
                                          </p:val>
                                        </p:tav>
                                        <p:tav tm="100000">
                                          <p:val>
                                            <p:strVal val="#ppt_y"/>
                                          </p:val>
                                        </p:tav>
                                      </p:tavLst>
                                    </p:anim>
                                  </p:childTnLst>
                                </p:cTn>
                              </p:par>
                              <p:par>
                                <p:cTn id="173" presetID="2" presetClass="entr" presetSubtype="4" decel="100000" fill="hold" grpId="0" nodeType="withEffect">
                                  <p:stCondLst>
                                    <p:cond delay="0"/>
                                  </p:stCondLst>
                                  <p:childTnLst>
                                    <p:set>
                                      <p:cBhvr>
                                        <p:cTn id="174" dur="1" fill="hold">
                                          <p:stCondLst>
                                            <p:cond delay="0"/>
                                          </p:stCondLst>
                                        </p:cTn>
                                        <p:tgtEl>
                                          <p:spTgt spid="1165"/>
                                        </p:tgtEl>
                                        <p:attrNameLst>
                                          <p:attrName>style.visibility</p:attrName>
                                        </p:attrNameLst>
                                      </p:cBhvr>
                                      <p:to>
                                        <p:strVal val="visible"/>
                                      </p:to>
                                    </p:set>
                                    <p:anim calcmode="lin" valueType="num">
                                      <p:cBhvr additive="base">
                                        <p:cTn id="175" dur="750" fill="hold"/>
                                        <p:tgtEl>
                                          <p:spTgt spid="1165"/>
                                        </p:tgtEl>
                                        <p:attrNameLst>
                                          <p:attrName>ppt_x</p:attrName>
                                        </p:attrNameLst>
                                      </p:cBhvr>
                                      <p:tavLst>
                                        <p:tav tm="0">
                                          <p:val>
                                            <p:strVal val="#ppt_x"/>
                                          </p:val>
                                        </p:tav>
                                        <p:tav tm="100000">
                                          <p:val>
                                            <p:strVal val="#ppt_x"/>
                                          </p:val>
                                        </p:tav>
                                      </p:tavLst>
                                    </p:anim>
                                    <p:anim calcmode="lin" valueType="num">
                                      <p:cBhvr additive="base">
                                        <p:cTn id="176" dur="750" fill="hold"/>
                                        <p:tgtEl>
                                          <p:spTgt spid="1165"/>
                                        </p:tgtEl>
                                        <p:attrNameLst>
                                          <p:attrName>ppt_y</p:attrName>
                                        </p:attrNameLst>
                                      </p:cBhvr>
                                      <p:tavLst>
                                        <p:tav tm="0">
                                          <p:val>
                                            <p:strVal val="1+#ppt_h/2"/>
                                          </p:val>
                                        </p:tav>
                                        <p:tav tm="100000">
                                          <p:val>
                                            <p:strVal val="#ppt_y"/>
                                          </p:val>
                                        </p:tav>
                                      </p:tavLst>
                                    </p:anim>
                                  </p:childTnLst>
                                </p:cTn>
                              </p:par>
                              <p:par>
                                <p:cTn id="177" presetID="22" presetClass="entr" presetSubtype="8" fill="hold" grpId="1" nodeType="withEffect">
                                  <p:stCondLst>
                                    <p:cond delay="750"/>
                                  </p:stCondLst>
                                  <p:childTnLst>
                                    <p:set>
                                      <p:cBhvr>
                                        <p:cTn id="178" dur="1" fill="hold">
                                          <p:stCondLst>
                                            <p:cond delay="0"/>
                                          </p:stCondLst>
                                        </p:cTn>
                                        <p:tgtEl>
                                          <p:spTgt spid="115"/>
                                        </p:tgtEl>
                                        <p:attrNameLst>
                                          <p:attrName>style.visibility</p:attrName>
                                        </p:attrNameLst>
                                      </p:cBhvr>
                                      <p:to>
                                        <p:strVal val="visible"/>
                                      </p:to>
                                    </p:set>
                                    <p:animEffect transition="in" filter="wipe(left)">
                                      <p:cBhvr>
                                        <p:cTn id="179" dur="1000"/>
                                        <p:tgtEl>
                                          <p:spTgt spid="115"/>
                                        </p:tgtEl>
                                      </p:cBhvr>
                                    </p:animEffect>
                                  </p:childTnLst>
                                </p:cTn>
                              </p:par>
                              <p:par>
                                <p:cTn id="180" presetID="22" presetClass="entr" presetSubtype="8" fill="hold" grpId="1" nodeType="withEffect">
                                  <p:stCondLst>
                                    <p:cond delay="750"/>
                                  </p:stCondLst>
                                  <p:childTnLst>
                                    <p:set>
                                      <p:cBhvr>
                                        <p:cTn id="181" dur="1" fill="hold">
                                          <p:stCondLst>
                                            <p:cond delay="0"/>
                                          </p:stCondLst>
                                        </p:cTn>
                                        <p:tgtEl>
                                          <p:spTgt spid="116"/>
                                        </p:tgtEl>
                                        <p:attrNameLst>
                                          <p:attrName>style.visibility</p:attrName>
                                        </p:attrNameLst>
                                      </p:cBhvr>
                                      <p:to>
                                        <p:strVal val="visible"/>
                                      </p:to>
                                    </p:set>
                                    <p:animEffect transition="in" filter="wipe(left)">
                                      <p:cBhvr>
                                        <p:cTn id="182" dur="1000"/>
                                        <p:tgtEl>
                                          <p:spTgt spid="116"/>
                                        </p:tgtEl>
                                      </p:cBhvr>
                                    </p:animEffect>
                                  </p:childTnLst>
                                </p:cTn>
                              </p:par>
                              <p:par>
                                <p:cTn id="183" presetID="35" presetClass="path" presetSubtype="0" repeatCount="indefinite" fill="hold" grpId="0" nodeType="withEffect">
                                  <p:stCondLst>
                                    <p:cond delay="800"/>
                                  </p:stCondLst>
                                  <p:childTnLst>
                                    <p:animMotion origin="layout" path="M -4.16667E-6 -2.09877E-6 L -0.46145 -2.09877E-6 " pathEditMode="relative" rAng="0" ptsTypes="AA">
                                      <p:cBhvr>
                                        <p:cTn id="184" dur="6750" fill="hold"/>
                                        <p:tgtEl>
                                          <p:spTgt spid="115"/>
                                        </p:tgtEl>
                                        <p:attrNameLst>
                                          <p:attrName>ppt_x</p:attrName>
                                          <p:attrName>ppt_y</p:attrName>
                                        </p:attrNameLst>
                                      </p:cBhvr>
                                      <p:rCtr x="-23073" y="0"/>
                                    </p:animMotion>
                                  </p:childTnLst>
                                </p:cTn>
                              </p:par>
                              <p:par>
                                <p:cTn id="185" presetID="35" presetClass="path" presetSubtype="0" repeatCount="indefinite" fill="hold" grpId="0" nodeType="withEffect">
                                  <p:stCondLst>
                                    <p:cond delay="800"/>
                                  </p:stCondLst>
                                  <p:childTnLst>
                                    <p:animMotion origin="layout" path="M 4.16667E-6 -1.60494E-6 L -0.73403 0.01019 " pathEditMode="relative" rAng="0" ptsTypes="AA">
                                      <p:cBhvr>
                                        <p:cTn id="186" dur="6750" fill="hold"/>
                                        <p:tgtEl>
                                          <p:spTgt spid="116"/>
                                        </p:tgtEl>
                                        <p:attrNameLst>
                                          <p:attrName>ppt_x</p:attrName>
                                          <p:attrName>ppt_y</p:attrName>
                                        </p:attrNameLst>
                                      </p:cBhvr>
                                      <p:rCtr x="-36701" y="494"/>
                                    </p:animMotion>
                                  </p:childTnLst>
                                </p:cTn>
                              </p:par>
                              <p:par>
                                <p:cTn id="187" presetID="53" presetClass="entr" presetSubtype="16" fill="hold" nodeType="withEffect">
                                  <p:stCondLst>
                                    <p:cond delay="1250"/>
                                  </p:stCondLst>
                                  <p:childTnLst>
                                    <p:set>
                                      <p:cBhvr>
                                        <p:cTn id="188" dur="1" fill="hold">
                                          <p:stCondLst>
                                            <p:cond delay="0"/>
                                          </p:stCondLst>
                                        </p:cTn>
                                        <p:tgtEl>
                                          <p:spTgt spid="9"/>
                                        </p:tgtEl>
                                        <p:attrNameLst>
                                          <p:attrName>style.visibility</p:attrName>
                                        </p:attrNameLst>
                                      </p:cBhvr>
                                      <p:to>
                                        <p:strVal val="visible"/>
                                      </p:to>
                                    </p:set>
                                    <p:anim calcmode="lin" valueType="num">
                                      <p:cBhvr>
                                        <p:cTn id="189" dur="500" fill="hold"/>
                                        <p:tgtEl>
                                          <p:spTgt spid="9"/>
                                        </p:tgtEl>
                                        <p:attrNameLst>
                                          <p:attrName>ppt_w</p:attrName>
                                        </p:attrNameLst>
                                      </p:cBhvr>
                                      <p:tavLst>
                                        <p:tav tm="0">
                                          <p:val>
                                            <p:fltVal val="0"/>
                                          </p:val>
                                        </p:tav>
                                        <p:tav tm="100000">
                                          <p:val>
                                            <p:strVal val="#ppt_w"/>
                                          </p:val>
                                        </p:tav>
                                      </p:tavLst>
                                    </p:anim>
                                    <p:anim calcmode="lin" valueType="num">
                                      <p:cBhvr>
                                        <p:cTn id="190" dur="500" fill="hold"/>
                                        <p:tgtEl>
                                          <p:spTgt spid="9"/>
                                        </p:tgtEl>
                                        <p:attrNameLst>
                                          <p:attrName>ppt_h</p:attrName>
                                        </p:attrNameLst>
                                      </p:cBhvr>
                                      <p:tavLst>
                                        <p:tav tm="0">
                                          <p:val>
                                            <p:fltVal val="0"/>
                                          </p:val>
                                        </p:tav>
                                        <p:tav tm="100000">
                                          <p:val>
                                            <p:strVal val="#ppt_h"/>
                                          </p:val>
                                        </p:tav>
                                      </p:tavLst>
                                    </p:anim>
                                    <p:animEffect transition="in" filter="fade">
                                      <p:cBhvr>
                                        <p:cTn id="191" dur="500"/>
                                        <p:tgtEl>
                                          <p:spTgt spid="9"/>
                                        </p:tgtEl>
                                      </p:cBhvr>
                                    </p:animEffect>
                                  </p:childTnLst>
                                </p:cTn>
                              </p:par>
                              <p:par>
                                <p:cTn id="192" presetID="53" presetClass="entr" presetSubtype="16" fill="hold" nodeType="withEffect">
                                  <p:stCondLst>
                                    <p:cond delay="1400"/>
                                  </p:stCondLst>
                                  <p:childTnLst>
                                    <p:set>
                                      <p:cBhvr>
                                        <p:cTn id="193" dur="1" fill="hold">
                                          <p:stCondLst>
                                            <p:cond delay="0"/>
                                          </p:stCondLst>
                                        </p:cTn>
                                        <p:tgtEl>
                                          <p:spTgt spid="13"/>
                                        </p:tgtEl>
                                        <p:attrNameLst>
                                          <p:attrName>style.visibility</p:attrName>
                                        </p:attrNameLst>
                                      </p:cBhvr>
                                      <p:to>
                                        <p:strVal val="visible"/>
                                      </p:to>
                                    </p:set>
                                    <p:anim calcmode="lin" valueType="num">
                                      <p:cBhvr>
                                        <p:cTn id="194" dur="500" fill="hold"/>
                                        <p:tgtEl>
                                          <p:spTgt spid="13"/>
                                        </p:tgtEl>
                                        <p:attrNameLst>
                                          <p:attrName>ppt_w</p:attrName>
                                        </p:attrNameLst>
                                      </p:cBhvr>
                                      <p:tavLst>
                                        <p:tav tm="0">
                                          <p:val>
                                            <p:fltVal val="0"/>
                                          </p:val>
                                        </p:tav>
                                        <p:tav tm="100000">
                                          <p:val>
                                            <p:strVal val="#ppt_w"/>
                                          </p:val>
                                        </p:tav>
                                      </p:tavLst>
                                    </p:anim>
                                    <p:anim calcmode="lin" valueType="num">
                                      <p:cBhvr>
                                        <p:cTn id="195" dur="500" fill="hold"/>
                                        <p:tgtEl>
                                          <p:spTgt spid="13"/>
                                        </p:tgtEl>
                                        <p:attrNameLst>
                                          <p:attrName>ppt_h</p:attrName>
                                        </p:attrNameLst>
                                      </p:cBhvr>
                                      <p:tavLst>
                                        <p:tav tm="0">
                                          <p:val>
                                            <p:fltVal val="0"/>
                                          </p:val>
                                        </p:tav>
                                        <p:tav tm="100000">
                                          <p:val>
                                            <p:strVal val="#ppt_h"/>
                                          </p:val>
                                        </p:tav>
                                      </p:tavLst>
                                    </p:anim>
                                    <p:animEffect transition="in" filter="fade">
                                      <p:cBhvr>
                                        <p:cTn id="196" dur="500"/>
                                        <p:tgtEl>
                                          <p:spTgt spid="13"/>
                                        </p:tgtEl>
                                      </p:cBhvr>
                                    </p:animEffect>
                                  </p:childTnLst>
                                </p:cTn>
                              </p:par>
                              <p:par>
                                <p:cTn id="197" presetID="53" presetClass="entr" presetSubtype="16" fill="hold" nodeType="withEffect">
                                  <p:stCondLst>
                                    <p:cond delay="1550"/>
                                  </p:stCondLst>
                                  <p:childTnLst>
                                    <p:set>
                                      <p:cBhvr>
                                        <p:cTn id="198" dur="1" fill="hold">
                                          <p:stCondLst>
                                            <p:cond delay="0"/>
                                          </p:stCondLst>
                                        </p:cTn>
                                        <p:tgtEl>
                                          <p:spTgt spid="10"/>
                                        </p:tgtEl>
                                        <p:attrNameLst>
                                          <p:attrName>style.visibility</p:attrName>
                                        </p:attrNameLst>
                                      </p:cBhvr>
                                      <p:to>
                                        <p:strVal val="visible"/>
                                      </p:to>
                                    </p:set>
                                    <p:anim calcmode="lin" valueType="num">
                                      <p:cBhvr>
                                        <p:cTn id="199" dur="500" fill="hold"/>
                                        <p:tgtEl>
                                          <p:spTgt spid="10"/>
                                        </p:tgtEl>
                                        <p:attrNameLst>
                                          <p:attrName>ppt_w</p:attrName>
                                        </p:attrNameLst>
                                      </p:cBhvr>
                                      <p:tavLst>
                                        <p:tav tm="0">
                                          <p:val>
                                            <p:fltVal val="0"/>
                                          </p:val>
                                        </p:tav>
                                        <p:tav tm="100000">
                                          <p:val>
                                            <p:strVal val="#ppt_w"/>
                                          </p:val>
                                        </p:tav>
                                      </p:tavLst>
                                    </p:anim>
                                    <p:anim calcmode="lin" valueType="num">
                                      <p:cBhvr>
                                        <p:cTn id="200" dur="500" fill="hold"/>
                                        <p:tgtEl>
                                          <p:spTgt spid="10"/>
                                        </p:tgtEl>
                                        <p:attrNameLst>
                                          <p:attrName>ppt_h</p:attrName>
                                        </p:attrNameLst>
                                      </p:cBhvr>
                                      <p:tavLst>
                                        <p:tav tm="0">
                                          <p:val>
                                            <p:fltVal val="0"/>
                                          </p:val>
                                        </p:tav>
                                        <p:tav tm="100000">
                                          <p:val>
                                            <p:strVal val="#ppt_h"/>
                                          </p:val>
                                        </p:tav>
                                      </p:tavLst>
                                    </p:anim>
                                    <p:animEffect transition="in" filter="fade">
                                      <p:cBhvr>
                                        <p:cTn id="201" dur="500"/>
                                        <p:tgtEl>
                                          <p:spTgt spid="10"/>
                                        </p:tgtEl>
                                      </p:cBhvr>
                                    </p:animEffect>
                                  </p:childTnLst>
                                </p:cTn>
                              </p:par>
                              <p:par>
                                <p:cTn id="202" presetID="10" presetClass="entr" presetSubtype="0" fill="hold" grpId="0" nodeType="withEffect">
                                  <p:stCondLst>
                                    <p:cond delay="1550"/>
                                  </p:stCondLst>
                                  <p:childTnLst>
                                    <p:set>
                                      <p:cBhvr>
                                        <p:cTn id="203" dur="1" fill="hold">
                                          <p:stCondLst>
                                            <p:cond delay="0"/>
                                          </p:stCondLst>
                                        </p:cTn>
                                        <p:tgtEl>
                                          <p:spTgt spid="135"/>
                                        </p:tgtEl>
                                        <p:attrNameLst>
                                          <p:attrName>style.visibility</p:attrName>
                                        </p:attrNameLst>
                                      </p:cBhvr>
                                      <p:to>
                                        <p:strVal val="visible"/>
                                      </p:to>
                                    </p:set>
                                    <p:animEffect transition="in" filter="fade">
                                      <p:cBhvr>
                                        <p:cTn id="20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5" grpId="1" animBg="1"/>
      <p:bldP spid="116" grpId="0" animBg="1"/>
      <p:bldP spid="116" grpId="1" animBg="1"/>
      <p:bldP spid="1199" grpId="0" animBg="1"/>
      <p:bldP spid="1199" grpId="1" animBg="1"/>
      <p:bldP spid="1199" grpId="2" animBg="1"/>
      <p:bldP spid="1165" grpId="0" animBg="1"/>
      <p:bldP spid="1170" grpId="0" animBg="1"/>
      <p:bldP spid="1171" grpId="0" animBg="1"/>
      <p:bldP spid="1166" grpId="0" animBg="1"/>
      <p:bldP spid="474" grpId="0" animBg="1"/>
      <p:bldP spid="450" grpId="0"/>
      <p:bldP spid="450" grpId="1"/>
      <p:bldP spid="451" grpId="0"/>
      <p:bldP spid="451" grpId="1"/>
      <p:bldP spid="452" grpId="0"/>
      <p:bldP spid="452" grpId="1"/>
      <p:bldP spid="453" grpId="0"/>
      <p:bldP spid="453" grpId="1"/>
      <p:bldP spid="454" grpId="0"/>
      <p:bldP spid="454" grpId="1"/>
      <p:bldP spid="465" grpId="0" animBg="1"/>
      <p:bldP spid="466" grpId="0" animBg="1"/>
      <p:bldP spid="467" grpId="0" animBg="1"/>
      <p:bldP spid="468" grpId="0" animBg="1"/>
      <p:bldP spid="1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rgbClr val="6B6C6B"/>
            </a:gs>
            <a:gs pos="21000">
              <a:srgbClr val="545554"/>
            </a:gs>
          </a:gsLst>
          <a:path path="circle">
            <a:fillToRect l="100000" t="100000"/>
          </a:path>
        </a:gradFill>
        <a:effectLst/>
      </p:bgPr>
    </p:bg>
    <p:spTree>
      <p:nvGrpSpPr>
        <p:cNvPr id="1" name=""/>
        <p:cNvGrpSpPr/>
        <p:nvPr/>
      </p:nvGrpSpPr>
      <p:grpSpPr>
        <a:xfrm>
          <a:off x="0" y="0"/>
          <a:ext cx="0" cy="0"/>
          <a:chOff x="0" y="0"/>
          <a:chExt cx="0" cy="0"/>
        </a:xfrm>
      </p:grpSpPr>
      <p:sp>
        <p:nvSpPr>
          <p:cNvPr id="115" name="Freeform 9">
            <a:extLst>
              <a:ext uri="{FF2B5EF4-FFF2-40B4-BE49-F238E27FC236}">
                <a16:creationId xmlns:a16="http://schemas.microsoft.com/office/drawing/2014/main" id="{2E91DE99-9848-4B9C-848C-56F34A988B67}"/>
              </a:ext>
            </a:extLst>
          </p:cNvPr>
          <p:cNvSpPr>
            <a:spLocks/>
          </p:cNvSpPr>
          <p:nvPr/>
        </p:nvSpPr>
        <p:spPr bwMode="auto">
          <a:xfrm rot="10800000">
            <a:off x="654417" y="1555316"/>
            <a:ext cx="10742931" cy="134104"/>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5875">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9" tIns="286816" rIns="358519" bIns="286816" numCol="1" spcCol="0" rtlCol="0" fromWordArt="0" anchor="t" anchorCtr="0" forceAA="0" compatLnSpc="1">
            <a:prstTxWarp prst="textNoShape">
              <a:avLst/>
            </a:prstTxWarp>
            <a:noAutofit/>
          </a:bodyPr>
          <a:lstStyle/>
          <a:p>
            <a:pPr marL="0" marR="0" lvl="0" indent="0" algn="ctr" defTabSz="1827854" rtl="0" eaLnBrk="1" fontAlgn="base" latinLnBrk="0" hangingPunct="1">
              <a:lnSpc>
                <a:spcPct val="90000"/>
              </a:lnSpc>
              <a:spcBef>
                <a:spcPct val="0"/>
              </a:spcBef>
              <a:spcAft>
                <a:spcPct val="0"/>
              </a:spcAft>
              <a:buClrTx/>
              <a:buSzTx/>
              <a:buFontTx/>
              <a:buNone/>
              <a:tabLst/>
              <a:defRPr/>
            </a:pPr>
            <a:endParaRPr kumimoji="0" lang="en-US" sz="3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6" name="Freeform 9">
            <a:extLst>
              <a:ext uri="{FF2B5EF4-FFF2-40B4-BE49-F238E27FC236}">
                <a16:creationId xmlns:a16="http://schemas.microsoft.com/office/drawing/2014/main" id="{9554C803-C45F-4AC7-9E24-F0B085EEB971}"/>
              </a:ext>
            </a:extLst>
          </p:cNvPr>
          <p:cNvSpPr>
            <a:spLocks/>
          </p:cNvSpPr>
          <p:nvPr/>
        </p:nvSpPr>
        <p:spPr bwMode="auto">
          <a:xfrm rot="10800000">
            <a:off x="78055" y="1544672"/>
            <a:ext cx="12256820" cy="134104"/>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5875">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9" tIns="286816" rIns="358519" bIns="286816" numCol="1" spcCol="0" rtlCol="0" fromWordArt="0" anchor="t" anchorCtr="0" forceAA="0" compatLnSpc="1">
            <a:prstTxWarp prst="textNoShape">
              <a:avLst/>
            </a:prstTxWarp>
            <a:noAutofit/>
          </a:bodyPr>
          <a:lstStyle/>
          <a:p>
            <a:pPr marL="0" marR="0" lvl="0" indent="0" algn="ctr" defTabSz="1827854" rtl="0" eaLnBrk="1" fontAlgn="base" latinLnBrk="0" hangingPunct="1">
              <a:lnSpc>
                <a:spcPct val="90000"/>
              </a:lnSpc>
              <a:spcBef>
                <a:spcPct val="0"/>
              </a:spcBef>
              <a:spcAft>
                <a:spcPct val="0"/>
              </a:spcAft>
              <a:buClrTx/>
              <a:buSzTx/>
              <a:buFontTx/>
              <a:buNone/>
              <a:tabLst/>
              <a:defRPr/>
            </a:pPr>
            <a:endParaRPr kumimoji="0" lang="en-US" sz="3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8" name="Rectangle 7">
            <a:extLst>
              <a:ext uri="{FF2B5EF4-FFF2-40B4-BE49-F238E27FC236}">
                <a16:creationId xmlns:a16="http://schemas.microsoft.com/office/drawing/2014/main" id="{FAC8B963-E084-452B-BA9A-9D9942A49711}"/>
              </a:ext>
            </a:extLst>
          </p:cNvPr>
          <p:cNvSpPr/>
          <p:nvPr/>
        </p:nvSpPr>
        <p:spPr>
          <a:xfrm>
            <a:off x="2381459" y="638105"/>
            <a:ext cx="6762541" cy="166863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5" name="Rectangle 4">
            <a:extLst>
              <a:ext uri="{FF2B5EF4-FFF2-40B4-BE49-F238E27FC236}">
                <a16:creationId xmlns:a16="http://schemas.microsoft.com/office/drawing/2014/main" id="{856D81F5-9B58-4801-BB03-AD176CCC19AA}"/>
              </a:ext>
            </a:extLst>
          </p:cNvPr>
          <p:cNvSpPr/>
          <p:nvPr/>
        </p:nvSpPr>
        <p:spPr>
          <a:xfrm>
            <a:off x="2020529" y="1375322"/>
            <a:ext cx="402048" cy="522303"/>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99" name="Freeform 14">
            <a:extLst>
              <a:ext uri="{FF2B5EF4-FFF2-40B4-BE49-F238E27FC236}">
                <a16:creationId xmlns:a16="http://schemas.microsoft.com/office/drawing/2014/main" id="{0AD73908-3E74-4D39-8BE6-4598F4328E8C}"/>
              </a:ext>
            </a:extLst>
          </p:cNvPr>
          <p:cNvSpPr>
            <a:spLocks/>
          </p:cNvSpPr>
          <p:nvPr/>
        </p:nvSpPr>
        <p:spPr bwMode="auto">
          <a:xfrm>
            <a:off x="7245955" y="1415209"/>
            <a:ext cx="823457" cy="35802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5875">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206" name="Freeform: Shape 1205">
            <a:extLst>
              <a:ext uri="{FF2B5EF4-FFF2-40B4-BE49-F238E27FC236}">
                <a16:creationId xmlns:a16="http://schemas.microsoft.com/office/drawing/2014/main" id="{F6DD88D9-A391-46D7-80E8-181738C6935F}"/>
              </a:ext>
            </a:extLst>
          </p:cNvPr>
          <p:cNvSpPr/>
          <p:nvPr/>
        </p:nvSpPr>
        <p:spPr>
          <a:xfrm>
            <a:off x="6896084" y="780935"/>
            <a:ext cx="1541800" cy="1541800"/>
          </a:xfrm>
          <a:custGeom>
            <a:avLst/>
            <a:gdLst>
              <a:gd name="connsiteX0" fmla="*/ 770900 w 1541800"/>
              <a:gd name="connsiteY0" fmla="*/ 0 h 1541800"/>
              <a:gd name="connsiteX1" fmla="*/ 1541800 w 1541800"/>
              <a:gd name="connsiteY1" fmla="*/ 770900 h 1541800"/>
              <a:gd name="connsiteX2" fmla="*/ 770900 w 1541800"/>
              <a:gd name="connsiteY2" fmla="*/ 1541800 h 1541800"/>
              <a:gd name="connsiteX3" fmla="*/ 0 w 1541800"/>
              <a:gd name="connsiteY3" fmla="*/ 770900 h 1541800"/>
              <a:gd name="connsiteX4" fmla="*/ 770900 w 1541800"/>
              <a:gd name="connsiteY4" fmla="*/ 0 h 1541800"/>
              <a:gd name="connsiteX5" fmla="*/ 386409 w 1541800"/>
              <a:gd name="connsiteY5" fmla="*/ 446825 h 1541800"/>
              <a:gd name="connsiteX6" fmla="*/ 300352 w 1541800"/>
              <a:gd name="connsiteY6" fmla="*/ 532882 h 1541800"/>
              <a:gd name="connsiteX7" fmla="*/ 300352 w 1541800"/>
              <a:gd name="connsiteY7" fmla="*/ 1093230 h 1541800"/>
              <a:gd name="connsiteX8" fmla="*/ 386409 w 1541800"/>
              <a:gd name="connsiteY8" fmla="*/ 1179287 h 1541800"/>
              <a:gd name="connsiteX9" fmla="*/ 1157607 w 1541800"/>
              <a:gd name="connsiteY9" fmla="*/ 1179287 h 1541800"/>
              <a:gd name="connsiteX10" fmla="*/ 1243664 w 1541800"/>
              <a:gd name="connsiteY10" fmla="*/ 1093230 h 1541800"/>
              <a:gd name="connsiteX11" fmla="*/ 1243664 w 1541800"/>
              <a:gd name="connsiteY11" fmla="*/ 532882 h 1541800"/>
              <a:gd name="connsiteX12" fmla="*/ 1157607 w 1541800"/>
              <a:gd name="connsiteY12" fmla="*/ 446825 h 1541800"/>
              <a:gd name="connsiteX13" fmla="*/ 386409 w 1541800"/>
              <a:gd name="connsiteY13" fmla="*/ 446825 h 15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800" h="1541800">
                <a:moveTo>
                  <a:pt x="770900" y="0"/>
                </a:moveTo>
                <a:cubicBezTo>
                  <a:pt x="1196656" y="0"/>
                  <a:pt x="1541800" y="345144"/>
                  <a:pt x="1541800" y="770900"/>
                </a:cubicBezTo>
                <a:cubicBezTo>
                  <a:pt x="1541800" y="1196656"/>
                  <a:pt x="1196656" y="1541800"/>
                  <a:pt x="770900" y="1541800"/>
                </a:cubicBezTo>
                <a:cubicBezTo>
                  <a:pt x="345144" y="1541800"/>
                  <a:pt x="0" y="1196656"/>
                  <a:pt x="0" y="770900"/>
                </a:cubicBezTo>
                <a:cubicBezTo>
                  <a:pt x="0" y="345144"/>
                  <a:pt x="345144" y="0"/>
                  <a:pt x="770900" y="0"/>
                </a:cubicBezTo>
                <a:close/>
                <a:moveTo>
                  <a:pt x="386409" y="446825"/>
                </a:moveTo>
                <a:cubicBezTo>
                  <a:pt x="338881" y="446825"/>
                  <a:pt x="300352" y="485354"/>
                  <a:pt x="300352" y="532882"/>
                </a:cubicBezTo>
                <a:lnTo>
                  <a:pt x="300352" y="1093230"/>
                </a:lnTo>
                <a:cubicBezTo>
                  <a:pt x="300352" y="1140758"/>
                  <a:pt x="338881" y="1179287"/>
                  <a:pt x="386409" y="1179287"/>
                </a:cubicBezTo>
                <a:lnTo>
                  <a:pt x="1157607" y="1179287"/>
                </a:lnTo>
                <a:cubicBezTo>
                  <a:pt x="1205135" y="1179287"/>
                  <a:pt x="1243664" y="1140758"/>
                  <a:pt x="1243664" y="1093230"/>
                </a:cubicBezTo>
                <a:lnTo>
                  <a:pt x="1243664" y="532882"/>
                </a:lnTo>
                <a:cubicBezTo>
                  <a:pt x="1243664" y="485354"/>
                  <a:pt x="1205135" y="446825"/>
                  <a:pt x="1157607" y="446825"/>
                </a:cubicBezTo>
                <a:lnTo>
                  <a:pt x="386409" y="446825"/>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202" name="Group 1201">
            <a:extLst>
              <a:ext uri="{FF2B5EF4-FFF2-40B4-BE49-F238E27FC236}">
                <a16:creationId xmlns:a16="http://schemas.microsoft.com/office/drawing/2014/main" id="{6CDA22AB-E3CD-4FF4-B985-56EBE940C28B}"/>
              </a:ext>
            </a:extLst>
          </p:cNvPr>
          <p:cNvGrpSpPr/>
          <p:nvPr/>
        </p:nvGrpSpPr>
        <p:grpSpPr>
          <a:xfrm>
            <a:off x="7046261" y="1224424"/>
            <a:ext cx="1237129" cy="791456"/>
            <a:chOff x="7046261" y="1206393"/>
            <a:chExt cx="1237129" cy="791456"/>
          </a:xfrm>
        </p:grpSpPr>
        <p:sp>
          <p:nvSpPr>
            <p:cNvPr id="1200" name="Freeform: Shape 1199">
              <a:extLst>
                <a:ext uri="{FF2B5EF4-FFF2-40B4-BE49-F238E27FC236}">
                  <a16:creationId xmlns:a16="http://schemas.microsoft.com/office/drawing/2014/main" id="{B3667D96-B111-460F-9DB9-58FA0D8E83D4}"/>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rgbClr val="727270"/>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182" name="Straight Connector 1181">
              <a:extLst>
                <a:ext uri="{FF2B5EF4-FFF2-40B4-BE49-F238E27FC236}">
                  <a16:creationId xmlns:a16="http://schemas.microsoft.com/office/drawing/2014/main" id="{068F6553-2D5F-4C94-8504-FEA931FB67F9}"/>
                </a:ext>
              </a:extLst>
            </p:cNvPr>
            <p:cNvCxnSpPr>
              <a:cxnSpLocks/>
            </p:cNvCxnSpPr>
            <p:nvPr/>
          </p:nvCxnSpPr>
          <p:spPr>
            <a:xfrm flipV="1">
              <a:off x="7046261" y="1890944"/>
              <a:ext cx="162407" cy="10690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83" name="Straight Connector 1182">
              <a:extLst>
                <a:ext uri="{FF2B5EF4-FFF2-40B4-BE49-F238E27FC236}">
                  <a16:creationId xmlns:a16="http://schemas.microsoft.com/office/drawing/2014/main" id="{AD850383-0EBA-40A5-96C7-478AEB345FCE}"/>
                </a:ext>
              </a:extLst>
            </p:cNvPr>
            <p:cNvCxnSpPr>
              <a:cxnSpLocks/>
            </p:cNvCxnSpPr>
            <p:nvPr/>
          </p:nvCxnSpPr>
          <p:spPr>
            <a:xfrm flipH="1" flipV="1">
              <a:off x="8120109" y="1893903"/>
              <a:ext cx="163281" cy="88578"/>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grpSp>
      <p:grpSp>
        <p:nvGrpSpPr>
          <p:cNvPr id="1160" name="Group 1159">
            <a:extLst>
              <a:ext uri="{FF2B5EF4-FFF2-40B4-BE49-F238E27FC236}">
                <a16:creationId xmlns:a16="http://schemas.microsoft.com/office/drawing/2014/main" id="{9B2C4C3F-E253-47B0-8F74-253C0FF6E905}"/>
              </a:ext>
            </a:extLst>
          </p:cNvPr>
          <p:cNvGrpSpPr/>
          <p:nvPr/>
        </p:nvGrpSpPr>
        <p:grpSpPr>
          <a:xfrm>
            <a:off x="1259809" y="1116205"/>
            <a:ext cx="760720" cy="781420"/>
            <a:chOff x="1186067" y="1095374"/>
            <a:chExt cx="880856" cy="904825"/>
          </a:xfrm>
        </p:grpSpPr>
        <p:grpSp>
          <p:nvGrpSpPr>
            <p:cNvPr id="1145" name="Group 1144">
              <a:extLst>
                <a:ext uri="{FF2B5EF4-FFF2-40B4-BE49-F238E27FC236}">
                  <a16:creationId xmlns:a16="http://schemas.microsoft.com/office/drawing/2014/main" id="{A725D7C5-740A-4AEE-B9CC-87709DCA5D41}"/>
                </a:ext>
              </a:extLst>
            </p:cNvPr>
            <p:cNvGrpSpPr/>
            <p:nvPr/>
          </p:nvGrpSpPr>
          <p:grpSpPr>
            <a:xfrm>
              <a:off x="1186067" y="1095374"/>
              <a:ext cx="880856" cy="904825"/>
              <a:chOff x="1028905" y="945356"/>
              <a:chExt cx="880856" cy="904825"/>
            </a:xfrm>
          </p:grpSpPr>
          <p:grpSp>
            <p:nvGrpSpPr>
              <p:cNvPr id="1141" name="Group 1140">
                <a:extLst>
                  <a:ext uri="{FF2B5EF4-FFF2-40B4-BE49-F238E27FC236}">
                    <a16:creationId xmlns:a16="http://schemas.microsoft.com/office/drawing/2014/main" id="{168378D3-AC77-4EB6-AC18-6C3A87178211}"/>
                  </a:ext>
                </a:extLst>
              </p:cNvPr>
              <p:cNvGrpSpPr/>
              <p:nvPr/>
            </p:nvGrpSpPr>
            <p:grpSpPr>
              <a:xfrm>
                <a:off x="1028905" y="945356"/>
                <a:ext cx="880856" cy="831057"/>
                <a:chOff x="983662" y="1824038"/>
                <a:chExt cx="880856" cy="831057"/>
              </a:xfrm>
            </p:grpSpPr>
            <p:cxnSp>
              <p:nvCxnSpPr>
                <p:cNvPr id="1132" name="Straight Connector 1131">
                  <a:extLst>
                    <a:ext uri="{FF2B5EF4-FFF2-40B4-BE49-F238E27FC236}">
                      <a16:creationId xmlns:a16="http://schemas.microsoft.com/office/drawing/2014/main" id="{5BC3A17A-9458-4A25-BEA6-54D0BA465E25}"/>
                    </a:ext>
                  </a:extLst>
                </p:cNvPr>
                <p:cNvCxnSpPr>
                  <a:cxnSpLocks/>
                </p:cNvCxnSpPr>
                <p:nvPr/>
              </p:nvCxnSpPr>
              <p:spPr>
                <a:xfrm flipV="1">
                  <a:off x="1309688" y="1945481"/>
                  <a:ext cx="100012" cy="123827"/>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nvGrpSpPr>
                <p:cNvPr id="1140" name="Group 1139">
                  <a:extLst>
                    <a:ext uri="{FF2B5EF4-FFF2-40B4-BE49-F238E27FC236}">
                      <a16:creationId xmlns:a16="http://schemas.microsoft.com/office/drawing/2014/main" id="{E75A1A34-C54A-49CF-A57C-5CC003608BD9}"/>
                    </a:ext>
                  </a:extLst>
                </p:cNvPr>
                <p:cNvGrpSpPr/>
                <p:nvPr/>
              </p:nvGrpSpPr>
              <p:grpSpPr>
                <a:xfrm>
                  <a:off x="983662" y="1824038"/>
                  <a:ext cx="880856" cy="831057"/>
                  <a:chOff x="983662" y="1824038"/>
                  <a:chExt cx="880856" cy="831057"/>
                </a:xfrm>
              </p:grpSpPr>
              <p:sp>
                <p:nvSpPr>
                  <p:cNvPr id="1121" name="Rectangle: Rounded Corners 1120">
                    <a:extLst>
                      <a:ext uri="{FF2B5EF4-FFF2-40B4-BE49-F238E27FC236}">
                        <a16:creationId xmlns:a16="http://schemas.microsoft.com/office/drawing/2014/main" id="{C255AF4D-AE9E-49A0-854C-4DF44DBF802C}"/>
                      </a:ext>
                    </a:extLst>
                  </p:cNvPr>
                  <p:cNvSpPr/>
                  <p:nvPr/>
                </p:nvSpPr>
                <p:spPr>
                  <a:xfrm>
                    <a:off x="983662" y="2069307"/>
                    <a:ext cx="880856" cy="585788"/>
                  </a:xfrm>
                  <a:prstGeom prst="roundRect">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22" name="Rectangle: Rounded Corners 1121">
                    <a:extLst>
                      <a:ext uri="{FF2B5EF4-FFF2-40B4-BE49-F238E27FC236}">
                        <a16:creationId xmlns:a16="http://schemas.microsoft.com/office/drawing/2014/main" id="{BE66C79C-4E47-4D95-B6F1-AE0CB3B344AB}"/>
                      </a:ext>
                    </a:extLst>
                  </p:cNvPr>
                  <p:cNvSpPr/>
                  <p:nvPr/>
                </p:nvSpPr>
                <p:spPr>
                  <a:xfrm>
                    <a:off x="1040812" y="2124076"/>
                    <a:ext cx="633207" cy="478630"/>
                  </a:xfrm>
                  <a:prstGeom prst="roundRect">
                    <a:avLst>
                      <a:gd name="adj" fmla="val 10697"/>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130" name="Group 1129">
                    <a:extLst>
                      <a:ext uri="{FF2B5EF4-FFF2-40B4-BE49-F238E27FC236}">
                        <a16:creationId xmlns:a16="http://schemas.microsoft.com/office/drawing/2014/main" id="{C45B5187-AB4C-4006-B8B9-C320CFAD553E}"/>
                      </a:ext>
                    </a:extLst>
                  </p:cNvPr>
                  <p:cNvGrpSpPr/>
                  <p:nvPr/>
                </p:nvGrpSpPr>
                <p:grpSpPr>
                  <a:xfrm>
                    <a:off x="1720262" y="2183606"/>
                    <a:ext cx="103775" cy="385763"/>
                    <a:chOff x="1710737" y="2183606"/>
                    <a:chExt cx="103775" cy="385763"/>
                  </a:xfrm>
                </p:grpSpPr>
                <p:sp>
                  <p:nvSpPr>
                    <p:cNvPr id="1123" name="Oval 1122">
                      <a:extLst>
                        <a:ext uri="{FF2B5EF4-FFF2-40B4-BE49-F238E27FC236}">
                          <a16:creationId xmlns:a16="http://schemas.microsoft.com/office/drawing/2014/main" id="{B9BCCA70-C595-4BF4-8F7E-1FDA016A38BC}"/>
                        </a:ext>
                      </a:extLst>
                    </p:cNvPr>
                    <p:cNvSpPr/>
                    <p:nvPr/>
                  </p:nvSpPr>
                  <p:spPr>
                    <a:xfrm>
                      <a:off x="1713809" y="2471738"/>
                      <a:ext cx="97631" cy="97631"/>
                    </a:xfrm>
                    <a:prstGeom prst="ellipse">
                      <a:avLst/>
                    </a:prstGeom>
                    <a:solidFill>
                      <a:schemeClr val="tx1">
                        <a:alpha val="32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125" name="Straight Connector 1124">
                      <a:extLst>
                        <a:ext uri="{FF2B5EF4-FFF2-40B4-BE49-F238E27FC236}">
                          <a16:creationId xmlns:a16="http://schemas.microsoft.com/office/drawing/2014/main" id="{09760222-6791-477F-9590-A05AE0F8894D}"/>
                        </a:ext>
                      </a:extLst>
                    </p:cNvPr>
                    <p:cNvCxnSpPr/>
                    <p:nvPr/>
                  </p:nvCxnSpPr>
                  <p:spPr>
                    <a:xfrm>
                      <a:off x="1710737" y="2183606"/>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6" name="Straight Connector 1125">
                      <a:extLst>
                        <a:ext uri="{FF2B5EF4-FFF2-40B4-BE49-F238E27FC236}">
                          <a16:creationId xmlns:a16="http://schemas.microsoft.com/office/drawing/2014/main" id="{ABB519AB-36F2-4883-9B40-7D57814837ED}"/>
                        </a:ext>
                      </a:extLst>
                    </p:cNvPr>
                    <p:cNvCxnSpPr/>
                    <p:nvPr/>
                  </p:nvCxnSpPr>
                  <p:spPr>
                    <a:xfrm>
                      <a:off x="1710737" y="2233612"/>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7" name="Straight Connector 1126">
                      <a:extLst>
                        <a:ext uri="{FF2B5EF4-FFF2-40B4-BE49-F238E27FC236}">
                          <a16:creationId xmlns:a16="http://schemas.microsoft.com/office/drawing/2014/main" id="{8D1D71A9-E22A-4EA9-9886-F118CA10DDA7}"/>
                        </a:ext>
                      </a:extLst>
                    </p:cNvPr>
                    <p:cNvCxnSpPr/>
                    <p:nvPr/>
                  </p:nvCxnSpPr>
                  <p:spPr>
                    <a:xfrm>
                      <a:off x="1710737" y="2283619"/>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8" name="Straight Connector 1127">
                      <a:extLst>
                        <a:ext uri="{FF2B5EF4-FFF2-40B4-BE49-F238E27FC236}">
                          <a16:creationId xmlns:a16="http://schemas.microsoft.com/office/drawing/2014/main" id="{E07854A3-9AC4-47BC-9F02-453DA4C5D0E6}"/>
                        </a:ext>
                      </a:extLst>
                    </p:cNvPr>
                    <p:cNvCxnSpPr/>
                    <p:nvPr/>
                  </p:nvCxnSpPr>
                  <p:spPr>
                    <a:xfrm>
                      <a:off x="1710737" y="2338387"/>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1129" name="Oval 1128">
                      <a:extLst>
                        <a:ext uri="{FF2B5EF4-FFF2-40B4-BE49-F238E27FC236}">
                          <a16:creationId xmlns:a16="http://schemas.microsoft.com/office/drawing/2014/main" id="{C812F37D-5DFE-491E-A15F-DBC06B3447C1}"/>
                        </a:ext>
                      </a:extLst>
                    </p:cNvPr>
                    <p:cNvSpPr/>
                    <p:nvPr/>
                  </p:nvSpPr>
                  <p:spPr>
                    <a:xfrm>
                      <a:off x="1738812" y="2390775"/>
                      <a:ext cx="47625" cy="47625"/>
                    </a:xfrm>
                    <a:prstGeom prst="ellipse">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cxnSp>
                <p:nvCxnSpPr>
                  <p:cNvPr id="1136" name="Straight Connector 1135">
                    <a:extLst>
                      <a:ext uri="{FF2B5EF4-FFF2-40B4-BE49-F238E27FC236}">
                        <a16:creationId xmlns:a16="http://schemas.microsoft.com/office/drawing/2014/main" id="{79D950A8-F347-4A6D-89A4-25511590C290}"/>
                      </a:ext>
                    </a:extLst>
                  </p:cNvPr>
                  <p:cNvCxnSpPr>
                    <a:cxnSpLocks/>
                  </p:cNvCxnSpPr>
                  <p:nvPr/>
                </p:nvCxnSpPr>
                <p:spPr>
                  <a:xfrm flipH="1" flipV="1">
                    <a:off x="1233488" y="1874044"/>
                    <a:ext cx="80963" cy="195265"/>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sp useBgFill="1">
                <p:nvSpPr>
                  <p:cNvPr id="1138" name="Oval 1137">
                    <a:extLst>
                      <a:ext uri="{FF2B5EF4-FFF2-40B4-BE49-F238E27FC236}">
                        <a16:creationId xmlns:a16="http://schemas.microsoft.com/office/drawing/2014/main" id="{8A0163CB-108B-4EBF-98B0-E65D5D1354E0}"/>
                      </a:ext>
                    </a:extLst>
                  </p:cNvPr>
                  <p:cNvSpPr/>
                  <p:nvPr/>
                </p:nvSpPr>
                <p:spPr>
                  <a:xfrm>
                    <a:off x="1393531" y="1905000"/>
                    <a:ext cx="47625" cy="47625"/>
                  </a:xfrm>
                  <a:prstGeom prst="ellipse">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139" name="Oval 1138">
                    <a:extLst>
                      <a:ext uri="{FF2B5EF4-FFF2-40B4-BE49-F238E27FC236}">
                        <a16:creationId xmlns:a16="http://schemas.microsoft.com/office/drawing/2014/main" id="{086F7833-0560-40D9-A5AD-09AE44162770}"/>
                      </a:ext>
                    </a:extLst>
                  </p:cNvPr>
                  <p:cNvSpPr/>
                  <p:nvPr/>
                </p:nvSpPr>
                <p:spPr>
                  <a:xfrm>
                    <a:off x="1203031" y="1824038"/>
                    <a:ext cx="47625" cy="47625"/>
                  </a:xfrm>
                  <a:prstGeom prst="ellipse">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cxnSp>
            <p:nvCxnSpPr>
              <p:cNvPr id="1143" name="Straight Connector 1142">
                <a:extLst>
                  <a:ext uri="{FF2B5EF4-FFF2-40B4-BE49-F238E27FC236}">
                    <a16:creationId xmlns:a16="http://schemas.microsoft.com/office/drawing/2014/main" id="{70E7BC72-1F6E-412D-AA97-9821E28B61FC}"/>
                  </a:ext>
                </a:extLst>
              </p:cNvPr>
              <p:cNvCxnSpPr>
                <a:cxnSpLocks/>
              </p:cNvCxnSpPr>
              <p:nvPr/>
            </p:nvCxnSpPr>
            <p:spPr>
              <a:xfrm>
                <a:off x="1201789"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44" name="Straight Connector 1143">
                <a:extLst>
                  <a:ext uri="{FF2B5EF4-FFF2-40B4-BE49-F238E27FC236}">
                    <a16:creationId xmlns:a16="http://schemas.microsoft.com/office/drawing/2014/main" id="{231587A8-5FDD-4F07-8E9F-4A70A81B8BCC}"/>
                  </a:ext>
                </a:extLst>
              </p:cNvPr>
              <p:cNvCxnSpPr>
                <a:cxnSpLocks/>
              </p:cNvCxnSpPr>
              <p:nvPr/>
            </p:nvCxnSpPr>
            <p:spPr>
              <a:xfrm>
                <a:off x="1749477"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cxnSp>
          <p:nvCxnSpPr>
            <p:cNvPr id="1149" name="Straight Connector 1148">
              <a:extLst>
                <a:ext uri="{FF2B5EF4-FFF2-40B4-BE49-F238E27FC236}">
                  <a16:creationId xmlns:a16="http://schemas.microsoft.com/office/drawing/2014/main" id="{C84CC2F8-ADEF-4318-8D01-FC1AA49E0D85}"/>
                </a:ext>
              </a:extLst>
            </p:cNvPr>
            <p:cNvCxnSpPr>
              <a:cxnSpLocks/>
            </p:cNvCxnSpPr>
            <p:nvPr/>
          </p:nvCxnSpPr>
          <p:spPr>
            <a:xfrm flipH="1">
              <a:off x="1327801" y="1400859"/>
              <a:ext cx="121968" cy="125522"/>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1" name="Straight Connector 1150">
              <a:extLst>
                <a:ext uri="{FF2B5EF4-FFF2-40B4-BE49-F238E27FC236}">
                  <a16:creationId xmlns:a16="http://schemas.microsoft.com/office/drawing/2014/main" id="{7F3DC8CE-DF27-4CFC-9284-701DEAA11631}"/>
                </a:ext>
              </a:extLst>
            </p:cNvPr>
            <p:cNvCxnSpPr>
              <a:cxnSpLocks/>
            </p:cNvCxnSpPr>
            <p:nvPr/>
          </p:nvCxnSpPr>
          <p:spPr>
            <a:xfrm flipH="1">
              <a:off x="1462088" y="1403239"/>
              <a:ext cx="78170" cy="8044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3" name="Straight Connector 1152">
              <a:extLst>
                <a:ext uri="{FF2B5EF4-FFF2-40B4-BE49-F238E27FC236}">
                  <a16:creationId xmlns:a16="http://schemas.microsoft.com/office/drawing/2014/main" id="{9D898187-7A13-4142-B9FF-1947A7AA584D}"/>
                </a:ext>
              </a:extLst>
            </p:cNvPr>
            <p:cNvCxnSpPr>
              <a:cxnSpLocks/>
            </p:cNvCxnSpPr>
            <p:nvPr/>
          </p:nvCxnSpPr>
          <p:spPr>
            <a:xfrm flipH="1">
              <a:off x="1397795" y="1509713"/>
              <a:ext cx="41813" cy="43031"/>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5" name="Straight Connector 1154">
              <a:extLst>
                <a:ext uri="{FF2B5EF4-FFF2-40B4-BE49-F238E27FC236}">
                  <a16:creationId xmlns:a16="http://schemas.microsoft.com/office/drawing/2014/main" id="{A3300C8F-F900-4BA3-B8D1-76183592A31A}"/>
                </a:ext>
              </a:extLst>
            </p:cNvPr>
            <p:cNvCxnSpPr>
              <a:cxnSpLocks/>
            </p:cNvCxnSpPr>
            <p:nvPr/>
          </p:nvCxnSpPr>
          <p:spPr>
            <a:xfrm flipH="1">
              <a:off x="1350169" y="1581149"/>
              <a:ext cx="16360" cy="1683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sp>
        <p:nvSpPr>
          <p:cNvPr id="1165" name="Rectangle 1164">
            <a:extLst>
              <a:ext uri="{FF2B5EF4-FFF2-40B4-BE49-F238E27FC236}">
                <a16:creationId xmlns:a16="http://schemas.microsoft.com/office/drawing/2014/main" id="{82A6F0EF-6A54-4A74-92E1-A459BE3257EA}"/>
              </a:ext>
            </a:extLst>
          </p:cNvPr>
          <p:cNvSpPr/>
          <p:nvPr/>
        </p:nvSpPr>
        <p:spPr>
          <a:xfrm>
            <a:off x="663191" y="1889090"/>
            <a:ext cx="1718268" cy="467248"/>
          </a:xfrm>
          <a:prstGeom prst="rect">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167" name="Oval 1166">
            <a:extLst>
              <a:ext uri="{FF2B5EF4-FFF2-40B4-BE49-F238E27FC236}">
                <a16:creationId xmlns:a16="http://schemas.microsoft.com/office/drawing/2014/main" id="{79F3E530-0FFE-45B5-91D9-83885E840584}"/>
              </a:ext>
            </a:extLst>
          </p:cNvPr>
          <p:cNvSpPr/>
          <p:nvPr/>
        </p:nvSpPr>
        <p:spPr>
          <a:xfrm>
            <a:off x="1965492" y="2963918"/>
            <a:ext cx="1723696" cy="1723696"/>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 name="Picture 1">
            <a:extLst>
              <a:ext uri="{FF2B5EF4-FFF2-40B4-BE49-F238E27FC236}">
                <a16:creationId xmlns:a16="http://schemas.microsoft.com/office/drawing/2014/main" id="{02E87729-6F5F-4C58-82FA-09D8B31826A2}"/>
              </a:ext>
            </a:extLst>
          </p:cNvPr>
          <p:cNvPicPr>
            <a:picLocks/>
          </p:cNvPicPr>
          <p:nvPr/>
        </p:nvPicPr>
        <p:blipFill rotWithShape="1">
          <a:blip r:embed="rId3"/>
          <a:srcRect l="15821" t="23576" r="16273" b="25459"/>
          <a:stretch/>
        </p:blipFill>
        <p:spPr>
          <a:xfrm>
            <a:off x="3626676" y="3932343"/>
            <a:ext cx="437738" cy="328531"/>
          </a:xfrm>
          <a:prstGeom prst="rect">
            <a:avLst/>
          </a:prstGeom>
        </p:spPr>
      </p:pic>
      <p:sp>
        <p:nvSpPr>
          <p:cNvPr id="1170" name="Freeform 128">
            <a:extLst>
              <a:ext uri="{FF2B5EF4-FFF2-40B4-BE49-F238E27FC236}">
                <a16:creationId xmlns:a16="http://schemas.microsoft.com/office/drawing/2014/main" id="{E2C9FF6E-8110-4004-81B5-2B31723130C2}"/>
              </a:ext>
            </a:extLst>
          </p:cNvPr>
          <p:cNvSpPr>
            <a:spLocks noChangeAspect="1"/>
          </p:cNvSpPr>
          <p:nvPr/>
        </p:nvSpPr>
        <p:spPr bwMode="white">
          <a:xfrm>
            <a:off x="3141512" y="3252345"/>
            <a:ext cx="440260" cy="24320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171" name="Freeform 128">
            <a:extLst>
              <a:ext uri="{FF2B5EF4-FFF2-40B4-BE49-F238E27FC236}">
                <a16:creationId xmlns:a16="http://schemas.microsoft.com/office/drawing/2014/main" id="{B25C8CBC-C295-4C2F-9513-230A35136042}"/>
              </a:ext>
            </a:extLst>
          </p:cNvPr>
          <p:cNvSpPr>
            <a:spLocks noChangeAspect="1"/>
          </p:cNvSpPr>
          <p:nvPr/>
        </p:nvSpPr>
        <p:spPr bwMode="white">
          <a:xfrm>
            <a:off x="2106568" y="3119140"/>
            <a:ext cx="748655" cy="41356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nvGrpSpPr>
          <p:cNvPr id="1175" name="Group 1174">
            <a:extLst>
              <a:ext uri="{FF2B5EF4-FFF2-40B4-BE49-F238E27FC236}">
                <a16:creationId xmlns:a16="http://schemas.microsoft.com/office/drawing/2014/main" id="{0E13C9F5-E0EC-4070-A18D-6AE1C98AF8D1}"/>
              </a:ext>
            </a:extLst>
          </p:cNvPr>
          <p:cNvGrpSpPr/>
          <p:nvPr/>
        </p:nvGrpSpPr>
        <p:grpSpPr>
          <a:xfrm>
            <a:off x="2685275" y="3245856"/>
            <a:ext cx="588723" cy="325220"/>
            <a:chOff x="1097879" y="4182384"/>
            <a:chExt cx="729348" cy="402903"/>
          </a:xfrm>
        </p:grpSpPr>
        <p:sp>
          <p:nvSpPr>
            <p:cNvPr id="1174" name="Freeform 128">
              <a:extLst>
                <a:ext uri="{FF2B5EF4-FFF2-40B4-BE49-F238E27FC236}">
                  <a16:creationId xmlns:a16="http://schemas.microsoft.com/office/drawing/2014/main" id="{30D3AB72-9D10-4AB7-8647-23ED320A22FF}"/>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4F4F4F"/>
            </a:solidFill>
            <a:ln w="15875">
              <a:solidFill>
                <a:schemeClr val="tx1"/>
              </a:solidFill>
            </a:ln>
            <a:effectLs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73" name="Freeform: Shape 1172">
              <a:extLst>
                <a:ext uri="{FF2B5EF4-FFF2-40B4-BE49-F238E27FC236}">
                  <a16:creationId xmlns:a16="http://schemas.microsoft.com/office/drawing/2014/main" id="{6B10B594-FB5E-4788-8D0E-B98DD9472FA2}"/>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a:extLst/>
          </p:spPr>
          <p:txBody>
            <a:bodyPr vert="horz" wrap="square" lIns="121920" tIns="60960" rIns="121920" bIns="60960" numCol="1" anchor="t" anchorCtr="0" compatLnSpc="1">
              <a:prstTxWarp prst="textNoShape">
                <a:avLst/>
              </a:prstTxWarp>
              <a:no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76" name="Group 975">
            <a:extLst>
              <a:ext uri="{FF2B5EF4-FFF2-40B4-BE49-F238E27FC236}">
                <a16:creationId xmlns:a16="http://schemas.microsoft.com/office/drawing/2014/main" id="{FEE4DAEF-474F-4DFE-BC07-C5F52596F1D9}"/>
              </a:ext>
            </a:extLst>
          </p:cNvPr>
          <p:cNvGrpSpPr/>
          <p:nvPr/>
        </p:nvGrpSpPr>
        <p:grpSpPr>
          <a:xfrm>
            <a:off x="2102126" y="3780768"/>
            <a:ext cx="884388" cy="503637"/>
            <a:chOff x="2252004" y="3693813"/>
            <a:chExt cx="895585" cy="510013"/>
          </a:xfrm>
        </p:grpSpPr>
        <p:sp useBgFill="1">
          <p:nvSpPr>
            <p:cNvPr id="954" name="Rectangle 953">
              <a:extLst>
                <a:ext uri="{FF2B5EF4-FFF2-40B4-BE49-F238E27FC236}">
                  <a16:creationId xmlns:a16="http://schemas.microsoft.com/office/drawing/2014/main" id="{ADE285D7-1DED-432D-9CF9-2A151F27DFA4}"/>
                </a:ext>
              </a:extLst>
            </p:cNvPr>
            <p:cNvSpPr/>
            <p:nvPr/>
          </p:nvSpPr>
          <p:spPr>
            <a:xfrm>
              <a:off x="2315168" y="3820936"/>
              <a:ext cx="769256" cy="382890"/>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67" name="Freeform: Shape 966">
              <a:extLst>
                <a:ext uri="{FF2B5EF4-FFF2-40B4-BE49-F238E27FC236}">
                  <a16:creationId xmlns:a16="http://schemas.microsoft.com/office/drawing/2014/main" id="{39FE930D-0AF6-45A9-A703-5DA4F86E287D}"/>
                </a:ext>
              </a:extLst>
            </p:cNvPr>
            <p:cNvSpPr/>
            <p:nvPr/>
          </p:nvSpPr>
          <p:spPr>
            <a:xfrm>
              <a:off x="2252004" y="3693813"/>
              <a:ext cx="895585" cy="192387"/>
            </a:xfrm>
            <a:custGeom>
              <a:avLst/>
              <a:gdLst>
                <a:gd name="connsiteX0" fmla="*/ 792869 w 895585"/>
                <a:gd name="connsiteY0" fmla="*/ 132784 h 192387"/>
                <a:gd name="connsiteX1" fmla="*/ 794713 w 895585"/>
                <a:gd name="connsiteY1" fmla="*/ 137234 h 192387"/>
                <a:gd name="connsiteX2" fmla="*/ 796556 w 895585"/>
                <a:gd name="connsiteY2" fmla="*/ 132784 h 192387"/>
                <a:gd name="connsiteX3" fmla="*/ 693749 w 895585"/>
                <a:gd name="connsiteY3" fmla="*/ 132784 h 192387"/>
                <a:gd name="connsiteX4" fmla="*/ 695594 w 895585"/>
                <a:gd name="connsiteY4" fmla="*/ 137238 h 192387"/>
                <a:gd name="connsiteX5" fmla="*/ 697439 w 895585"/>
                <a:gd name="connsiteY5" fmla="*/ 132784 h 192387"/>
                <a:gd name="connsiteX6" fmla="*/ 594629 w 895585"/>
                <a:gd name="connsiteY6" fmla="*/ 132784 h 192387"/>
                <a:gd name="connsiteX7" fmla="*/ 596474 w 895585"/>
                <a:gd name="connsiteY7" fmla="*/ 137238 h 192387"/>
                <a:gd name="connsiteX8" fmla="*/ 598319 w 895585"/>
                <a:gd name="connsiteY8" fmla="*/ 132784 h 192387"/>
                <a:gd name="connsiteX9" fmla="*/ 495509 w 895585"/>
                <a:gd name="connsiteY9" fmla="*/ 132784 h 192387"/>
                <a:gd name="connsiteX10" fmla="*/ 497354 w 895585"/>
                <a:gd name="connsiteY10" fmla="*/ 137238 h 192387"/>
                <a:gd name="connsiteX11" fmla="*/ 499199 w 895585"/>
                <a:gd name="connsiteY11" fmla="*/ 132784 h 192387"/>
                <a:gd name="connsiteX12" fmla="*/ 396389 w 895585"/>
                <a:gd name="connsiteY12" fmla="*/ 132784 h 192387"/>
                <a:gd name="connsiteX13" fmla="*/ 398234 w 895585"/>
                <a:gd name="connsiteY13" fmla="*/ 137238 h 192387"/>
                <a:gd name="connsiteX14" fmla="*/ 400079 w 895585"/>
                <a:gd name="connsiteY14" fmla="*/ 132784 h 192387"/>
                <a:gd name="connsiteX15" fmla="*/ 297269 w 895585"/>
                <a:gd name="connsiteY15" fmla="*/ 132784 h 192387"/>
                <a:gd name="connsiteX16" fmla="*/ 299114 w 895585"/>
                <a:gd name="connsiteY16" fmla="*/ 137238 h 192387"/>
                <a:gd name="connsiteX17" fmla="*/ 300959 w 895585"/>
                <a:gd name="connsiteY17" fmla="*/ 132784 h 192387"/>
                <a:gd name="connsiteX18" fmla="*/ 198149 w 895585"/>
                <a:gd name="connsiteY18" fmla="*/ 132784 h 192387"/>
                <a:gd name="connsiteX19" fmla="*/ 199994 w 895585"/>
                <a:gd name="connsiteY19" fmla="*/ 137238 h 192387"/>
                <a:gd name="connsiteX20" fmla="*/ 201839 w 895585"/>
                <a:gd name="connsiteY20" fmla="*/ 132784 h 192387"/>
                <a:gd name="connsiteX21" fmla="*/ 99029 w 895585"/>
                <a:gd name="connsiteY21" fmla="*/ 132784 h 192387"/>
                <a:gd name="connsiteX22" fmla="*/ 100874 w 895585"/>
                <a:gd name="connsiteY22" fmla="*/ 137238 h 192387"/>
                <a:gd name="connsiteX23" fmla="*/ 102719 w 895585"/>
                <a:gd name="connsiteY23" fmla="*/ 132784 h 192387"/>
                <a:gd name="connsiteX24" fmla="*/ 33196 w 895585"/>
                <a:gd name="connsiteY24" fmla="*/ 0 h 192387"/>
                <a:gd name="connsiteX25" fmla="*/ 862389 w 895585"/>
                <a:gd name="connsiteY25" fmla="*/ 0 h 192387"/>
                <a:gd name="connsiteX26" fmla="*/ 895585 w 895585"/>
                <a:gd name="connsiteY26" fmla="*/ 132784 h 192387"/>
                <a:gd name="connsiteX27" fmla="*/ 891986 w 895585"/>
                <a:gd name="connsiteY27" fmla="*/ 132784 h 192387"/>
                <a:gd name="connsiteX28" fmla="*/ 895468 w 895585"/>
                <a:gd name="connsiteY28" fmla="*/ 141190 h 192387"/>
                <a:gd name="connsiteX29" fmla="*/ 844271 w 895585"/>
                <a:gd name="connsiteY29" fmla="*/ 192387 h 192387"/>
                <a:gd name="connsiteX30" fmla="*/ 808070 w 895585"/>
                <a:gd name="connsiteY30" fmla="*/ 177392 h 192387"/>
                <a:gd name="connsiteX31" fmla="*/ 794713 w 895585"/>
                <a:gd name="connsiteY31" fmla="*/ 145146 h 192387"/>
                <a:gd name="connsiteX32" fmla="*/ 781356 w 895585"/>
                <a:gd name="connsiteY32" fmla="*/ 177392 h 192387"/>
                <a:gd name="connsiteX33" fmla="*/ 745154 w 895585"/>
                <a:gd name="connsiteY33" fmla="*/ 192387 h 192387"/>
                <a:gd name="connsiteX34" fmla="*/ 708952 w 895585"/>
                <a:gd name="connsiteY34" fmla="*/ 177392 h 192387"/>
                <a:gd name="connsiteX35" fmla="*/ 695594 w 895585"/>
                <a:gd name="connsiteY35" fmla="*/ 145142 h 192387"/>
                <a:gd name="connsiteX36" fmla="*/ 682236 w 895585"/>
                <a:gd name="connsiteY36" fmla="*/ 177392 h 192387"/>
                <a:gd name="connsiteX37" fmla="*/ 646034 w 895585"/>
                <a:gd name="connsiteY37" fmla="*/ 192387 h 192387"/>
                <a:gd name="connsiteX38" fmla="*/ 609832 w 895585"/>
                <a:gd name="connsiteY38" fmla="*/ 177392 h 192387"/>
                <a:gd name="connsiteX39" fmla="*/ 596474 w 895585"/>
                <a:gd name="connsiteY39" fmla="*/ 145142 h 192387"/>
                <a:gd name="connsiteX40" fmla="*/ 583116 w 895585"/>
                <a:gd name="connsiteY40" fmla="*/ 177392 h 192387"/>
                <a:gd name="connsiteX41" fmla="*/ 546914 w 895585"/>
                <a:gd name="connsiteY41" fmla="*/ 192387 h 192387"/>
                <a:gd name="connsiteX42" fmla="*/ 510712 w 895585"/>
                <a:gd name="connsiteY42" fmla="*/ 177392 h 192387"/>
                <a:gd name="connsiteX43" fmla="*/ 497354 w 895585"/>
                <a:gd name="connsiteY43" fmla="*/ 145142 h 192387"/>
                <a:gd name="connsiteX44" fmla="*/ 483996 w 895585"/>
                <a:gd name="connsiteY44" fmla="*/ 177392 h 192387"/>
                <a:gd name="connsiteX45" fmla="*/ 447794 w 895585"/>
                <a:gd name="connsiteY45" fmla="*/ 192387 h 192387"/>
                <a:gd name="connsiteX46" fmla="*/ 411592 w 895585"/>
                <a:gd name="connsiteY46" fmla="*/ 177392 h 192387"/>
                <a:gd name="connsiteX47" fmla="*/ 398234 w 895585"/>
                <a:gd name="connsiteY47" fmla="*/ 145142 h 192387"/>
                <a:gd name="connsiteX48" fmla="*/ 384876 w 895585"/>
                <a:gd name="connsiteY48" fmla="*/ 177392 h 192387"/>
                <a:gd name="connsiteX49" fmla="*/ 348674 w 895585"/>
                <a:gd name="connsiteY49" fmla="*/ 192387 h 192387"/>
                <a:gd name="connsiteX50" fmla="*/ 312472 w 895585"/>
                <a:gd name="connsiteY50" fmla="*/ 177392 h 192387"/>
                <a:gd name="connsiteX51" fmla="*/ 299114 w 895585"/>
                <a:gd name="connsiteY51" fmla="*/ 145142 h 192387"/>
                <a:gd name="connsiteX52" fmla="*/ 285756 w 895585"/>
                <a:gd name="connsiteY52" fmla="*/ 177392 h 192387"/>
                <a:gd name="connsiteX53" fmla="*/ 249554 w 895585"/>
                <a:gd name="connsiteY53" fmla="*/ 192387 h 192387"/>
                <a:gd name="connsiteX54" fmla="*/ 213352 w 895585"/>
                <a:gd name="connsiteY54" fmla="*/ 177392 h 192387"/>
                <a:gd name="connsiteX55" fmla="*/ 199994 w 895585"/>
                <a:gd name="connsiteY55" fmla="*/ 145142 h 192387"/>
                <a:gd name="connsiteX56" fmla="*/ 186636 w 895585"/>
                <a:gd name="connsiteY56" fmla="*/ 177392 h 192387"/>
                <a:gd name="connsiteX57" fmla="*/ 150434 w 895585"/>
                <a:gd name="connsiteY57" fmla="*/ 192387 h 192387"/>
                <a:gd name="connsiteX58" fmla="*/ 114232 w 895585"/>
                <a:gd name="connsiteY58" fmla="*/ 177392 h 192387"/>
                <a:gd name="connsiteX59" fmla="*/ 100874 w 895585"/>
                <a:gd name="connsiteY59" fmla="*/ 145142 h 192387"/>
                <a:gd name="connsiteX60" fmla="*/ 87516 w 895585"/>
                <a:gd name="connsiteY60" fmla="*/ 177392 h 192387"/>
                <a:gd name="connsiteX61" fmla="*/ 51314 w 895585"/>
                <a:gd name="connsiteY61" fmla="*/ 192387 h 192387"/>
                <a:gd name="connsiteX62" fmla="*/ 117 w 895585"/>
                <a:gd name="connsiteY62" fmla="*/ 141190 h 192387"/>
                <a:gd name="connsiteX63" fmla="*/ 3599 w 895585"/>
                <a:gd name="connsiteY63" fmla="*/ 132784 h 192387"/>
                <a:gd name="connsiteX64" fmla="*/ 0 w 895585"/>
                <a:gd name="connsiteY64" fmla="*/ 132784 h 19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95585" h="192387">
                  <a:moveTo>
                    <a:pt x="792869" y="132784"/>
                  </a:moveTo>
                  <a:lnTo>
                    <a:pt x="794713" y="137234"/>
                  </a:lnTo>
                  <a:lnTo>
                    <a:pt x="796556" y="132784"/>
                  </a:lnTo>
                  <a:close/>
                  <a:moveTo>
                    <a:pt x="693749" y="132784"/>
                  </a:moveTo>
                  <a:lnTo>
                    <a:pt x="695594" y="137238"/>
                  </a:lnTo>
                  <a:lnTo>
                    <a:pt x="697439" y="132784"/>
                  </a:lnTo>
                  <a:close/>
                  <a:moveTo>
                    <a:pt x="594629" y="132784"/>
                  </a:moveTo>
                  <a:lnTo>
                    <a:pt x="596474" y="137238"/>
                  </a:lnTo>
                  <a:lnTo>
                    <a:pt x="598319" y="132784"/>
                  </a:lnTo>
                  <a:close/>
                  <a:moveTo>
                    <a:pt x="495509" y="132784"/>
                  </a:moveTo>
                  <a:lnTo>
                    <a:pt x="497354" y="137238"/>
                  </a:lnTo>
                  <a:lnTo>
                    <a:pt x="499199" y="132784"/>
                  </a:lnTo>
                  <a:close/>
                  <a:moveTo>
                    <a:pt x="396389" y="132784"/>
                  </a:moveTo>
                  <a:lnTo>
                    <a:pt x="398234" y="137238"/>
                  </a:lnTo>
                  <a:lnTo>
                    <a:pt x="400079" y="132784"/>
                  </a:lnTo>
                  <a:close/>
                  <a:moveTo>
                    <a:pt x="297269" y="132784"/>
                  </a:moveTo>
                  <a:lnTo>
                    <a:pt x="299114" y="137238"/>
                  </a:lnTo>
                  <a:lnTo>
                    <a:pt x="300959" y="132784"/>
                  </a:lnTo>
                  <a:close/>
                  <a:moveTo>
                    <a:pt x="198149" y="132784"/>
                  </a:moveTo>
                  <a:lnTo>
                    <a:pt x="199994" y="137238"/>
                  </a:lnTo>
                  <a:lnTo>
                    <a:pt x="201839" y="132784"/>
                  </a:lnTo>
                  <a:close/>
                  <a:moveTo>
                    <a:pt x="99029" y="132784"/>
                  </a:moveTo>
                  <a:lnTo>
                    <a:pt x="100874" y="137238"/>
                  </a:lnTo>
                  <a:lnTo>
                    <a:pt x="102719" y="132784"/>
                  </a:lnTo>
                  <a:close/>
                  <a:moveTo>
                    <a:pt x="33196" y="0"/>
                  </a:moveTo>
                  <a:lnTo>
                    <a:pt x="862389" y="0"/>
                  </a:lnTo>
                  <a:lnTo>
                    <a:pt x="895585" y="132784"/>
                  </a:lnTo>
                  <a:lnTo>
                    <a:pt x="891986" y="132784"/>
                  </a:lnTo>
                  <a:lnTo>
                    <a:pt x="895468" y="141190"/>
                  </a:lnTo>
                  <a:cubicBezTo>
                    <a:pt x="895468" y="169465"/>
                    <a:pt x="872546" y="192387"/>
                    <a:pt x="844271" y="192387"/>
                  </a:cubicBezTo>
                  <a:cubicBezTo>
                    <a:pt x="830134" y="192387"/>
                    <a:pt x="817334" y="186657"/>
                    <a:pt x="808070" y="177392"/>
                  </a:cubicBezTo>
                  <a:lnTo>
                    <a:pt x="794713" y="145146"/>
                  </a:lnTo>
                  <a:lnTo>
                    <a:pt x="781356" y="177392"/>
                  </a:lnTo>
                  <a:cubicBezTo>
                    <a:pt x="772091" y="186657"/>
                    <a:pt x="759291" y="192387"/>
                    <a:pt x="745154" y="192387"/>
                  </a:cubicBezTo>
                  <a:cubicBezTo>
                    <a:pt x="731016" y="192387"/>
                    <a:pt x="718217" y="186657"/>
                    <a:pt x="708952" y="177392"/>
                  </a:cubicBezTo>
                  <a:lnTo>
                    <a:pt x="695594" y="145142"/>
                  </a:lnTo>
                  <a:lnTo>
                    <a:pt x="682236" y="177392"/>
                  </a:lnTo>
                  <a:cubicBezTo>
                    <a:pt x="672971" y="186657"/>
                    <a:pt x="660171" y="192387"/>
                    <a:pt x="646034" y="192387"/>
                  </a:cubicBezTo>
                  <a:cubicBezTo>
                    <a:pt x="631896" y="192387"/>
                    <a:pt x="619097" y="186657"/>
                    <a:pt x="609832" y="177392"/>
                  </a:cubicBezTo>
                  <a:lnTo>
                    <a:pt x="596474" y="145142"/>
                  </a:lnTo>
                  <a:lnTo>
                    <a:pt x="583116" y="177392"/>
                  </a:lnTo>
                  <a:cubicBezTo>
                    <a:pt x="573851" y="186657"/>
                    <a:pt x="561051" y="192387"/>
                    <a:pt x="546914" y="192387"/>
                  </a:cubicBezTo>
                  <a:cubicBezTo>
                    <a:pt x="532776" y="192387"/>
                    <a:pt x="519977" y="186657"/>
                    <a:pt x="510712" y="177392"/>
                  </a:cubicBezTo>
                  <a:lnTo>
                    <a:pt x="497354" y="145142"/>
                  </a:lnTo>
                  <a:lnTo>
                    <a:pt x="483996" y="177392"/>
                  </a:lnTo>
                  <a:cubicBezTo>
                    <a:pt x="474731" y="186657"/>
                    <a:pt x="461931" y="192387"/>
                    <a:pt x="447794" y="192387"/>
                  </a:cubicBezTo>
                  <a:cubicBezTo>
                    <a:pt x="433656" y="192387"/>
                    <a:pt x="420857" y="186657"/>
                    <a:pt x="411592" y="177392"/>
                  </a:cubicBezTo>
                  <a:lnTo>
                    <a:pt x="398234" y="145142"/>
                  </a:lnTo>
                  <a:lnTo>
                    <a:pt x="384876" y="177392"/>
                  </a:lnTo>
                  <a:cubicBezTo>
                    <a:pt x="375611" y="186657"/>
                    <a:pt x="362811" y="192387"/>
                    <a:pt x="348674" y="192387"/>
                  </a:cubicBezTo>
                  <a:cubicBezTo>
                    <a:pt x="334536" y="192387"/>
                    <a:pt x="321737" y="186657"/>
                    <a:pt x="312472" y="177392"/>
                  </a:cubicBezTo>
                  <a:lnTo>
                    <a:pt x="299114" y="145142"/>
                  </a:lnTo>
                  <a:lnTo>
                    <a:pt x="285756" y="177392"/>
                  </a:lnTo>
                  <a:cubicBezTo>
                    <a:pt x="276491" y="186657"/>
                    <a:pt x="263691" y="192387"/>
                    <a:pt x="249554" y="192387"/>
                  </a:cubicBezTo>
                  <a:cubicBezTo>
                    <a:pt x="235416" y="192387"/>
                    <a:pt x="222617" y="186657"/>
                    <a:pt x="213352" y="177392"/>
                  </a:cubicBezTo>
                  <a:lnTo>
                    <a:pt x="199994" y="145142"/>
                  </a:lnTo>
                  <a:lnTo>
                    <a:pt x="186636" y="177392"/>
                  </a:lnTo>
                  <a:cubicBezTo>
                    <a:pt x="177371" y="186657"/>
                    <a:pt x="164571" y="192387"/>
                    <a:pt x="150434" y="192387"/>
                  </a:cubicBezTo>
                  <a:cubicBezTo>
                    <a:pt x="136296" y="192387"/>
                    <a:pt x="123497" y="186657"/>
                    <a:pt x="114232" y="177392"/>
                  </a:cubicBezTo>
                  <a:lnTo>
                    <a:pt x="100874" y="145142"/>
                  </a:lnTo>
                  <a:lnTo>
                    <a:pt x="87516" y="177392"/>
                  </a:lnTo>
                  <a:cubicBezTo>
                    <a:pt x="78251" y="186657"/>
                    <a:pt x="65451" y="192387"/>
                    <a:pt x="51314" y="192387"/>
                  </a:cubicBezTo>
                  <a:cubicBezTo>
                    <a:pt x="23039" y="192387"/>
                    <a:pt x="117" y="169465"/>
                    <a:pt x="117" y="141190"/>
                  </a:cubicBezTo>
                  <a:lnTo>
                    <a:pt x="3599" y="132784"/>
                  </a:lnTo>
                  <a:lnTo>
                    <a:pt x="0" y="132784"/>
                  </a:lnTo>
                  <a:close/>
                </a:path>
              </a:pathLst>
            </a:cu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68" name="Rectangle 967">
              <a:extLst>
                <a:ext uri="{FF2B5EF4-FFF2-40B4-BE49-F238E27FC236}">
                  <a16:creationId xmlns:a16="http://schemas.microsoft.com/office/drawing/2014/main" id="{9FBBBF16-9B9D-46E9-94BD-5C445EA439E2}"/>
                </a:ext>
              </a:extLst>
            </p:cNvPr>
            <p:cNvSpPr/>
            <p:nvPr/>
          </p:nvSpPr>
          <p:spPr>
            <a:xfrm>
              <a:off x="2426493" y="3936206"/>
              <a:ext cx="150020" cy="266701"/>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72" name="Straight Connector 971">
              <a:extLst>
                <a:ext uri="{FF2B5EF4-FFF2-40B4-BE49-F238E27FC236}">
                  <a16:creationId xmlns:a16="http://schemas.microsoft.com/office/drawing/2014/main" id="{548D2DFB-8A8E-4BF4-A139-D02420736BBF}"/>
                </a:ext>
              </a:extLst>
            </p:cNvPr>
            <p:cNvCxnSpPr>
              <a:cxnSpLocks/>
            </p:cNvCxnSpPr>
            <p:nvPr/>
          </p:nvCxnSpPr>
          <p:spPr>
            <a:xfrm>
              <a:off x="2460537" y="3976688"/>
              <a:ext cx="0" cy="195262"/>
            </a:xfrm>
            <a:prstGeom prst="line">
              <a:avLst/>
            </a:prstGeom>
            <a:ln w="15875" cap="rnd">
              <a:solidFill>
                <a:schemeClr val="tx1">
                  <a:alpha val="38000"/>
                </a:schemeClr>
              </a:solidFill>
            </a:ln>
            <a:effectLst/>
          </p:spPr>
          <p:style>
            <a:lnRef idx="2">
              <a:schemeClr val="accent1"/>
            </a:lnRef>
            <a:fillRef idx="0">
              <a:schemeClr val="accent1"/>
            </a:fillRef>
            <a:effectRef idx="1">
              <a:schemeClr val="accent1"/>
            </a:effectRef>
            <a:fontRef idx="minor">
              <a:schemeClr val="tx1"/>
            </a:fontRef>
          </p:style>
        </p:cxnSp>
        <p:sp useBgFill="1">
          <p:nvSpPr>
            <p:cNvPr id="974" name="Rectangle 973">
              <a:extLst>
                <a:ext uri="{FF2B5EF4-FFF2-40B4-BE49-F238E27FC236}">
                  <a16:creationId xmlns:a16="http://schemas.microsoft.com/office/drawing/2014/main" id="{D45F3116-77B4-441C-83D4-C395D27946A3}"/>
                </a:ext>
              </a:extLst>
            </p:cNvPr>
            <p:cNvSpPr/>
            <p:nvPr/>
          </p:nvSpPr>
          <p:spPr>
            <a:xfrm>
              <a:off x="2664617" y="3936206"/>
              <a:ext cx="283371" cy="164307"/>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166" name="Rectangle 1165">
            <a:extLst>
              <a:ext uri="{FF2B5EF4-FFF2-40B4-BE49-F238E27FC236}">
                <a16:creationId xmlns:a16="http://schemas.microsoft.com/office/drawing/2014/main" id="{4AEDC529-8572-44C5-83DA-CD8B40795BCA}"/>
              </a:ext>
            </a:extLst>
          </p:cNvPr>
          <p:cNvSpPr/>
          <p:nvPr/>
        </p:nvSpPr>
        <p:spPr>
          <a:xfrm>
            <a:off x="1761522" y="4269682"/>
            <a:ext cx="2074754" cy="467248"/>
          </a:xfrm>
          <a:prstGeom prst="rect">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108" name="Group 1107">
            <a:extLst>
              <a:ext uri="{FF2B5EF4-FFF2-40B4-BE49-F238E27FC236}">
                <a16:creationId xmlns:a16="http://schemas.microsoft.com/office/drawing/2014/main" id="{E8E4F675-45A3-4640-B7F7-64A81153C5B3}"/>
              </a:ext>
            </a:extLst>
          </p:cNvPr>
          <p:cNvGrpSpPr/>
          <p:nvPr/>
        </p:nvGrpSpPr>
        <p:grpSpPr>
          <a:xfrm>
            <a:off x="5092505" y="3921465"/>
            <a:ext cx="2352662" cy="706416"/>
            <a:chOff x="5092505" y="3995206"/>
            <a:chExt cx="2352662" cy="706416"/>
          </a:xfrm>
        </p:grpSpPr>
        <p:sp>
          <p:nvSpPr>
            <p:cNvPr id="1066" name="Rectangle 14">
              <a:extLst>
                <a:ext uri="{FF2B5EF4-FFF2-40B4-BE49-F238E27FC236}">
                  <a16:creationId xmlns:a16="http://schemas.microsoft.com/office/drawing/2014/main" id="{33420202-15ED-4CCB-B2F6-B22496C7B651}"/>
                </a:ext>
              </a:extLst>
            </p:cNvPr>
            <p:cNvSpPr>
              <a:spLocks noChangeArrowheads="1"/>
            </p:cNvSpPr>
            <p:nvPr/>
          </p:nvSpPr>
          <p:spPr bwMode="auto">
            <a:xfrm>
              <a:off x="5889825"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67" name="Rectangle 15">
              <a:extLst>
                <a:ext uri="{FF2B5EF4-FFF2-40B4-BE49-F238E27FC236}">
                  <a16:creationId xmlns:a16="http://schemas.microsoft.com/office/drawing/2014/main" id="{346B6473-58D2-4EDB-A415-BBA910491795}"/>
                </a:ext>
              </a:extLst>
            </p:cNvPr>
            <p:cNvSpPr>
              <a:spLocks noChangeArrowheads="1"/>
            </p:cNvSpPr>
            <p:nvPr/>
          </p:nvSpPr>
          <p:spPr bwMode="auto">
            <a:xfrm>
              <a:off x="6546998"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69" name="Freeform 5">
              <a:extLst>
                <a:ext uri="{FF2B5EF4-FFF2-40B4-BE49-F238E27FC236}">
                  <a16:creationId xmlns:a16="http://schemas.microsoft.com/office/drawing/2014/main" id="{DE6556A7-1C2E-4B14-82C2-2300F7171156}"/>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chemeClr val="bg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1" name="Group 1070">
            <a:extLst>
              <a:ext uri="{FF2B5EF4-FFF2-40B4-BE49-F238E27FC236}">
                <a16:creationId xmlns:a16="http://schemas.microsoft.com/office/drawing/2014/main" id="{922D5738-28D3-4AAC-8C52-2BC48C8FB50E}"/>
              </a:ext>
            </a:extLst>
          </p:cNvPr>
          <p:cNvGrpSpPr/>
          <p:nvPr/>
        </p:nvGrpSpPr>
        <p:grpSpPr>
          <a:xfrm>
            <a:off x="5483589" y="3983016"/>
            <a:ext cx="241470" cy="241470"/>
            <a:chOff x="2341661" y="3556349"/>
            <a:chExt cx="251607" cy="251607"/>
          </a:xfrm>
        </p:grpSpPr>
        <p:sp>
          <p:nvSpPr>
            <p:cNvPr id="1104" name="Freeform 16">
              <a:extLst>
                <a:ext uri="{FF2B5EF4-FFF2-40B4-BE49-F238E27FC236}">
                  <a16:creationId xmlns:a16="http://schemas.microsoft.com/office/drawing/2014/main" id="{0F35245D-A576-41A7-BB95-9E684671C9B6}"/>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05" name="Oval 1104">
              <a:extLst>
                <a:ext uri="{FF2B5EF4-FFF2-40B4-BE49-F238E27FC236}">
                  <a16:creationId xmlns:a16="http://schemas.microsoft.com/office/drawing/2014/main" id="{E1E5E831-3158-4E8D-AF6F-5506529B771A}"/>
                </a:ext>
              </a:extLst>
            </p:cNvPr>
            <p:cNvSpPr>
              <a:spLocks noChangeArrowheads="1"/>
            </p:cNvSpPr>
            <p:nvPr/>
          </p:nvSpPr>
          <p:spPr bwMode="auto">
            <a:xfrm>
              <a:off x="2341661"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2" name="Group 1071">
            <a:extLst>
              <a:ext uri="{FF2B5EF4-FFF2-40B4-BE49-F238E27FC236}">
                <a16:creationId xmlns:a16="http://schemas.microsoft.com/office/drawing/2014/main" id="{9E17CDFC-067D-4864-B2F2-464206D43689}"/>
              </a:ext>
            </a:extLst>
          </p:cNvPr>
          <p:cNvGrpSpPr/>
          <p:nvPr/>
        </p:nvGrpSpPr>
        <p:grpSpPr>
          <a:xfrm>
            <a:off x="5813595" y="3983016"/>
            <a:ext cx="240996" cy="241470"/>
            <a:chOff x="2685521" y="3556349"/>
            <a:chExt cx="251113" cy="251607"/>
          </a:xfrm>
        </p:grpSpPr>
        <p:sp>
          <p:nvSpPr>
            <p:cNvPr id="1102" name="Freeform 16">
              <a:extLst>
                <a:ext uri="{FF2B5EF4-FFF2-40B4-BE49-F238E27FC236}">
                  <a16:creationId xmlns:a16="http://schemas.microsoft.com/office/drawing/2014/main" id="{E7FD1B09-8245-4AF4-9399-8A9D910DBF56}"/>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03" name="Oval 8">
              <a:extLst>
                <a:ext uri="{FF2B5EF4-FFF2-40B4-BE49-F238E27FC236}">
                  <a16:creationId xmlns:a16="http://schemas.microsoft.com/office/drawing/2014/main" id="{441DB105-DED8-4317-A35C-FEDFA982A621}"/>
                </a:ext>
              </a:extLst>
            </p:cNvPr>
            <p:cNvSpPr>
              <a:spLocks noChangeArrowheads="1"/>
            </p:cNvSpPr>
            <p:nvPr/>
          </p:nvSpPr>
          <p:spPr bwMode="auto">
            <a:xfrm>
              <a:off x="2685521" y="3556349"/>
              <a:ext cx="251113"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3" name="Group 1072">
            <a:extLst>
              <a:ext uri="{FF2B5EF4-FFF2-40B4-BE49-F238E27FC236}">
                <a16:creationId xmlns:a16="http://schemas.microsoft.com/office/drawing/2014/main" id="{0E544965-7AF9-4C53-BE07-B6A1D4BACE9F}"/>
              </a:ext>
            </a:extLst>
          </p:cNvPr>
          <p:cNvGrpSpPr/>
          <p:nvPr/>
        </p:nvGrpSpPr>
        <p:grpSpPr>
          <a:xfrm>
            <a:off x="6140763" y="3983016"/>
            <a:ext cx="241470" cy="241470"/>
            <a:chOff x="3026424" y="3556349"/>
            <a:chExt cx="251607" cy="251607"/>
          </a:xfrm>
        </p:grpSpPr>
        <p:sp>
          <p:nvSpPr>
            <p:cNvPr id="1100" name="Freeform 16">
              <a:extLst>
                <a:ext uri="{FF2B5EF4-FFF2-40B4-BE49-F238E27FC236}">
                  <a16:creationId xmlns:a16="http://schemas.microsoft.com/office/drawing/2014/main" id="{E002413E-988B-4BFB-A61D-BA499C3C8530}"/>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01" name="Oval 9">
              <a:extLst>
                <a:ext uri="{FF2B5EF4-FFF2-40B4-BE49-F238E27FC236}">
                  <a16:creationId xmlns:a16="http://schemas.microsoft.com/office/drawing/2014/main" id="{5A524BE6-5070-4CAB-880D-C8FD8DD6BF49}"/>
                </a:ext>
              </a:extLst>
            </p:cNvPr>
            <p:cNvSpPr>
              <a:spLocks noChangeArrowheads="1"/>
            </p:cNvSpPr>
            <p:nvPr/>
          </p:nvSpPr>
          <p:spPr bwMode="auto">
            <a:xfrm>
              <a:off x="3026424"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4" name="Group 1073">
            <a:extLst>
              <a:ext uri="{FF2B5EF4-FFF2-40B4-BE49-F238E27FC236}">
                <a16:creationId xmlns:a16="http://schemas.microsoft.com/office/drawing/2014/main" id="{3B5E8692-6E33-400C-B722-EF64880FBDC9}"/>
              </a:ext>
            </a:extLst>
          </p:cNvPr>
          <p:cNvGrpSpPr/>
          <p:nvPr/>
        </p:nvGrpSpPr>
        <p:grpSpPr>
          <a:xfrm>
            <a:off x="6463193" y="3983016"/>
            <a:ext cx="241470" cy="241470"/>
            <a:chOff x="3362390" y="3556349"/>
            <a:chExt cx="251607" cy="251607"/>
          </a:xfrm>
        </p:grpSpPr>
        <p:sp>
          <p:nvSpPr>
            <p:cNvPr id="1098" name="Freeform 16">
              <a:extLst>
                <a:ext uri="{FF2B5EF4-FFF2-40B4-BE49-F238E27FC236}">
                  <a16:creationId xmlns:a16="http://schemas.microsoft.com/office/drawing/2014/main" id="{9B84AED2-4BC4-4A11-9D91-79317E40FEF7}"/>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9" name="Oval 10">
              <a:extLst>
                <a:ext uri="{FF2B5EF4-FFF2-40B4-BE49-F238E27FC236}">
                  <a16:creationId xmlns:a16="http://schemas.microsoft.com/office/drawing/2014/main" id="{532F8C73-053E-4567-955A-8B238496CD62}"/>
                </a:ext>
              </a:extLst>
            </p:cNvPr>
            <p:cNvSpPr>
              <a:spLocks noChangeArrowheads="1"/>
            </p:cNvSpPr>
            <p:nvPr/>
          </p:nvSpPr>
          <p:spPr bwMode="auto">
            <a:xfrm>
              <a:off x="3362390"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5" name="Group 1074">
            <a:extLst>
              <a:ext uri="{FF2B5EF4-FFF2-40B4-BE49-F238E27FC236}">
                <a16:creationId xmlns:a16="http://schemas.microsoft.com/office/drawing/2014/main" id="{76BA354F-C1A6-40D5-8CB9-986D53C2476B}"/>
              </a:ext>
            </a:extLst>
          </p:cNvPr>
          <p:cNvGrpSpPr/>
          <p:nvPr/>
        </p:nvGrpSpPr>
        <p:grpSpPr>
          <a:xfrm>
            <a:off x="6790361" y="3983016"/>
            <a:ext cx="241470" cy="241470"/>
            <a:chOff x="3703292" y="3556349"/>
            <a:chExt cx="251607" cy="251607"/>
          </a:xfrm>
        </p:grpSpPr>
        <p:sp>
          <p:nvSpPr>
            <p:cNvPr id="1096" name="Freeform 16">
              <a:extLst>
                <a:ext uri="{FF2B5EF4-FFF2-40B4-BE49-F238E27FC236}">
                  <a16:creationId xmlns:a16="http://schemas.microsoft.com/office/drawing/2014/main" id="{2D5E4B06-2310-4FD4-8697-EEDEC4555AED}"/>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7" name="Oval 11">
              <a:extLst>
                <a:ext uri="{FF2B5EF4-FFF2-40B4-BE49-F238E27FC236}">
                  <a16:creationId xmlns:a16="http://schemas.microsoft.com/office/drawing/2014/main" id="{8BEBB2AE-1090-41ED-BD76-E4F459F6A886}"/>
                </a:ext>
              </a:extLst>
            </p:cNvPr>
            <p:cNvSpPr>
              <a:spLocks noChangeArrowheads="1"/>
            </p:cNvSpPr>
            <p:nvPr/>
          </p:nvSpPr>
          <p:spPr bwMode="auto">
            <a:xfrm>
              <a:off x="3703292"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7" name="Group 1076">
            <a:extLst>
              <a:ext uri="{FF2B5EF4-FFF2-40B4-BE49-F238E27FC236}">
                <a16:creationId xmlns:a16="http://schemas.microsoft.com/office/drawing/2014/main" id="{54B20743-5986-4E35-AF7A-5CE88AF52537}"/>
              </a:ext>
            </a:extLst>
          </p:cNvPr>
          <p:cNvGrpSpPr/>
          <p:nvPr/>
        </p:nvGrpSpPr>
        <p:grpSpPr>
          <a:xfrm>
            <a:off x="5269582" y="3530381"/>
            <a:ext cx="4577021" cy="391086"/>
            <a:chOff x="2118670" y="3084712"/>
            <a:chExt cx="4769168" cy="407504"/>
          </a:xfrm>
          <a:solidFill>
            <a:srgbClr val="61615F"/>
          </a:solidFill>
        </p:grpSpPr>
        <p:grpSp>
          <p:nvGrpSpPr>
            <p:cNvPr id="1078" name="Group 1077">
              <a:extLst>
                <a:ext uri="{FF2B5EF4-FFF2-40B4-BE49-F238E27FC236}">
                  <a16:creationId xmlns:a16="http://schemas.microsoft.com/office/drawing/2014/main" id="{01BD24F3-EBA7-4378-8196-CE0C4CCFD613}"/>
                </a:ext>
              </a:extLst>
            </p:cNvPr>
            <p:cNvGrpSpPr/>
            <p:nvPr/>
          </p:nvGrpSpPr>
          <p:grpSpPr>
            <a:xfrm>
              <a:off x="2118670" y="3084712"/>
              <a:ext cx="4122818" cy="407504"/>
              <a:chOff x="2118670" y="3084712"/>
              <a:chExt cx="4122818" cy="407504"/>
            </a:xfrm>
            <a:grpFill/>
          </p:grpSpPr>
          <p:sp>
            <p:nvSpPr>
              <p:cNvPr id="1087" name="Rectangle 17">
                <a:extLst>
                  <a:ext uri="{FF2B5EF4-FFF2-40B4-BE49-F238E27FC236}">
                    <a16:creationId xmlns:a16="http://schemas.microsoft.com/office/drawing/2014/main" id="{579EEA72-2D12-4D3A-B7DD-A8C6BEA348BA}"/>
                  </a:ext>
                </a:extLst>
              </p:cNvPr>
              <p:cNvSpPr>
                <a:spLocks noChangeArrowheads="1"/>
              </p:cNvSpPr>
              <p:nvPr/>
            </p:nvSpPr>
            <p:spPr bwMode="auto">
              <a:xfrm>
                <a:off x="3368126"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88" name="Rectangle 18">
                <a:extLst>
                  <a:ext uri="{FF2B5EF4-FFF2-40B4-BE49-F238E27FC236}">
                    <a16:creationId xmlns:a16="http://schemas.microsoft.com/office/drawing/2014/main" id="{28395192-DB02-4190-81DB-31B0CB2402C0}"/>
                  </a:ext>
                </a:extLst>
              </p:cNvPr>
              <p:cNvSpPr>
                <a:spLocks noChangeArrowheads="1"/>
              </p:cNvSpPr>
              <p:nvPr/>
            </p:nvSpPr>
            <p:spPr bwMode="auto">
              <a:xfrm>
                <a:off x="2743398"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89" name="Rectangle 19">
                <a:extLst>
                  <a:ext uri="{FF2B5EF4-FFF2-40B4-BE49-F238E27FC236}">
                    <a16:creationId xmlns:a16="http://schemas.microsoft.com/office/drawing/2014/main" id="{3F216251-DF24-4FBB-BFEC-F7710F660FC8}"/>
                  </a:ext>
                </a:extLst>
              </p:cNvPr>
              <p:cNvSpPr>
                <a:spLocks noChangeArrowheads="1"/>
              </p:cNvSpPr>
              <p:nvPr/>
            </p:nvSpPr>
            <p:spPr bwMode="auto">
              <a:xfrm>
                <a:off x="2118670"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0" name="Rectangle 17">
                <a:extLst>
                  <a:ext uri="{FF2B5EF4-FFF2-40B4-BE49-F238E27FC236}">
                    <a16:creationId xmlns:a16="http://schemas.microsoft.com/office/drawing/2014/main" id="{05CA69CC-4AE1-467C-A04F-8256B4B627F6}"/>
                  </a:ext>
                </a:extLst>
              </p:cNvPr>
              <p:cNvSpPr>
                <a:spLocks noChangeArrowheads="1"/>
              </p:cNvSpPr>
              <p:nvPr/>
            </p:nvSpPr>
            <p:spPr bwMode="auto">
              <a:xfrm>
                <a:off x="3992854"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1" name="Rectangle 17">
                <a:extLst>
                  <a:ext uri="{FF2B5EF4-FFF2-40B4-BE49-F238E27FC236}">
                    <a16:creationId xmlns:a16="http://schemas.microsoft.com/office/drawing/2014/main" id="{C6E8FF53-FACB-459F-A1E7-328F364A632D}"/>
                  </a:ext>
                </a:extLst>
              </p:cNvPr>
              <p:cNvSpPr>
                <a:spLocks noChangeArrowheads="1"/>
              </p:cNvSpPr>
              <p:nvPr/>
            </p:nvSpPr>
            <p:spPr bwMode="auto">
              <a:xfrm>
                <a:off x="4617582"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2" name="Rectangle 17">
                <a:extLst>
                  <a:ext uri="{FF2B5EF4-FFF2-40B4-BE49-F238E27FC236}">
                    <a16:creationId xmlns:a16="http://schemas.microsoft.com/office/drawing/2014/main" id="{84107024-8F29-4A58-8772-2223EE820A25}"/>
                  </a:ext>
                </a:extLst>
              </p:cNvPr>
              <p:cNvSpPr>
                <a:spLocks noChangeArrowheads="1"/>
              </p:cNvSpPr>
              <p:nvPr/>
            </p:nvSpPr>
            <p:spPr bwMode="auto">
              <a:xfrm>
                <a:off x="5242310"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3" name="Rectangle 17">
                <a:extLst>
                  <a:ext uri="{FF2B5EF4-FFF2-40B4-BE49-F238E27FC236}">
                    <a16:creationId xmlns:a16="http://schemas.microsoft.com/office/drawing/2014/main" id="{1F95C2B6-6979-4E45-B4A3-F3CE7881BC5F}"/>
                  </a:ext>
                </a:extLst>
              </p:cNvPr>
              <p:cNvSpPr>
                <a:spLocks noChangeArrowheads="1"/>
              </p:cNvSpPr>
              <p:nvPr/>
            </p:nvSpPr>
            <p:spPr bwMode="auto">
              <a:xfrm>
                <a:off x="5867039"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1082" name="Rectangle 19">
              <a:extLst>
                <a:ext uri="{FF2B5EF4-FFF2-40B4-BE49-F238E27FC236}">
                  <a16:creationId xmlns:a16="http://schemas.microsoft.com/office/drawing/2014/main" id="{E7603A11-E1B3-47EA-92E9-7BBBB4BA92AD}"/>
                </a:ext>
              </a:extLst>
            </p:cNvPr>
            <p:cNvSpPr>
              <a:spLocks noChangeArrowheads="1"/>
            </p:cNvSpPr>
            <p:nvPr/>
          </p:nvSpPr>
          <p:spPr bwMode="auto">
            <a:xfrm>
              <a:off x="6513389"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useBgFill="1">
        <p:nvSpPr>
          <p:cNvPr id="469" name="Freeform: Shape 468">
            <a:extLst>
              <a:ext uri="{FF2B5EF4-FFF2-40B4-BE49-F238E27FC236}">
                <a16:creationId xmlns:a16="http://schemas.microsoft.com/office/drawing/2014/main" id="{62BCA3EC-3778-4FC5-8617-3E94A4D98A9E}"/>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4572000 w 9144000"/>
              <a:gd name="connsiteY5" fmla="*/ 294166 h 5143500"/>
              <a:gd name="connsiteX6" fmla="*/ 3406956 w 9144000"/>
              <a:gd name="connsiteY6" fmla="*/ 1459210 h 5143500"/>
              <a:gd name="connsiteX7" fmla="*/ 4572000 w 9144000"/>
              <a:gd name="connsiteY7" fmla="*/ 2624254 h 5143500"/>
              <a:gd name="connsiteX8" fmla="*/ 5737044 w 9144000"/>
              <a:gd name="connsiteY8" fmla="*/ 1459210 h 5143500"/>
              <a:gd name="connsiteX9" fmla="*/ 4572000 w 9144000"/>
              <a:gd name="connsiteY9" fmla="*/ 294166 h 5143500"/>
              <a:gd name="connsiteX10" fmla="*/ 7660973 w 9144000"/>
              <a:gd name="connsiteY10" fmla="*/ 789685 h 5143500"/>
              <a:gd name="connsiteX11" fmla="*/ 6893897 w 9144000"/>
              <a:gd name="connsiteY11" fmla="*/ 1556761 h 5143500"/>
              <a:gd name="connsiteX12" fmla="*/ 7660973 w 9144000"/>
              <a:gd name="connsiteY12" fmla="*/ 2323837 h 5143500"/>
              <a:gd name="connsiteX13" fmla="*/ 8428049 w 9144000"/>
              <a:gd name="connsiteY13" fmla="*/ 1556761 h 5143500"/>
              <a:gd name="connsiteX14" fmla="*/ 7660973 w 9144000"/>
              <a:gd name="connsiteY14" fmla="*/ 789685 h 5143500"/>
              <a:gd name="connsiteX15" fmla="*/ 1494347 w 9144000"/>
              <a:gd name="connsiteY15" fmla="*/ 789685 h 5143500"/>
              <a:gd name="connsiteX16" fmla="*/ 727271 w 9144000"/>
              <a:gd name="connsiteY16" fmla="*/ 1556761 h 5143500"/>
              <a:gd name="connsiteX17" fmla="*/ 1494347 w 9144000"/>
              <a:gd name="connsiteY17" fmla="*/ 2323837 h 5143500"/>
              <a:gd name="connsiteX18" fmla="*/ 2261423 w 9144000"/>
              <a:gd name="connsiteY18" fmla="*/ 1556761 h 5143500"/>
              <a:gd name="connsiteX19" fmla="*/ 1494347 w 9144000"/>
              <a:gd name="connsiteY19" fmla="*/ 789685 h 5143500"/>
              <a:gd name="connsiteX20" fmla="*/ 2873644 w 9144000"/>
              <a:gd name="connsiteY20" fmla="*/ 3053860 h 5143500"/>
              <a:gd name="connsiteX21" fmla="*/ 2106568 w 9144000"/>
              <a:gd name="connsiteY21" fmla="*/ 3820936 h 5143500"/>
              <a:gd name="connsiteX22" fmla="*/ 2873644 w 9144000"/>
              <a:gd name="connsiteY22" fmla="*/ 4588012 h 5143500"/>
              <a:gd name="connsiteX23" fmla="*/ 3640720 w 9144000"/>
              <a:gd name="connsiteY23" fmla="*/ 3820936 h 5143500"/>
              <a:gd name="connsiteX24" fmla="*/ 2873644 w 9144000"/>
              <a:gd name="connsiteY24" fmla="*/ 3053860 h 5143500"/>
              <a:gd name="connsiteX25" fmla="*/ 6270355 w 9144000"/>
              <a:gd name="connsiteY25" fmla="*/ 3053860 h 5143500"/>
              <a:gd name="connsiteX26" fmla="*/ 5503279 w 9144000"/>
              <a:gd name="connsiteY26" fmla="*/ 3820936 h 5143500"/>
              <a:gd name="connsiteX27" fmla="*/ 6270355 w 9144000"/>
              <a:gd name="connsiteY27" fmla="*/ 4588012 h 5143500"/>
              <a:gd name="connsiteX28" fmla="*/ 7037431 w 9144000"/>
              <a:gd name="connsiteY28" fmla="*/ 3820936 h 5143500"/>
              <a:gd name="connsiteX29" fmla="*/ 6270355 w 9144000"/>
              <a:gd name="connsiteY29" fmla="*/ 305386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44000" h="5143500">
                <a:moveTo>
                  <a:pt x="0" y="0"/>
                </a:moveTo>
                <a:lnTo>
                  <a:pt x="9144000" y="0"/>
                </a:lnTo>
                <a:lnTo>
                  <a:pt x="9144000" y="5143500"/>
                </a:lnTo>
                <a:lnTo>
                  <a:pt x="0" y="5143500"/>
                </a:lnTo>
                <a:lnTo>
                  <a:pt x="0" y="0"/>
                </a:lnTo>
                <a:close/>
                <a:moveTo>
                  <a:pt x="4572000" y="294166"/>
                </a:moveTo>
                <a:cubicBezTo>
                  <a:pt x="3928564" y="294166"/>
                  <a:pt x="3406956" y="815774"/>
                  <a:pt x="3406956" y="1459210"/>
                </a:cubicBezTo>
                <a:cubicBezTo>
                  <a:pt x="3406956" y="2102646"/>
                  <a:pt x="3928564" y="2624254"/>
                  <a:pt x="4572000" y="2624254"/>
                </a:cubicBezTo>
                <a:cubicBezTo>
                  <a:pt x="5215436" y="2624254"/>
                  <a:pt x="5737044" y="2102646"/>
                  <a:pt x="5737044" y="1459210"/>
                </a:cubicBezTo>
                <a:cubicBezTo>
                  <a:pt x="5737044" y="815774"/>
                  <a:pt x="5215436" y="294166"/>
                  <a:pt x="4572000" y="294166"/>
                </a:cubicBezTo>
                <a:close/>
                <a:moveTo>
                  <a:pt x="7660973" y="789685"/>
                </a:moveTo>
                <a:cubicBezTo>
                  <a:pt x="7237329" y="789685"/>
                  <a:pt x="6893897" y="1133117"/>
                  <a:pt x="6893897" y="1556761"/>
                </a:cubicBezTo>
                <a:cubicBezTo>
                  <a:pt x="6893897" y="1980405"/>
                  <a:pt x="7237329" y="2323837"/>
                  <a:pt x="7660973" y="2323837"/>
                </a:cubicBezTo>
                <a:cubicBezTo>
                  <a:pt x="8084617" y="2323837"/>
                  <a:pt x="8428049" y="1980405"/>
                  <a:pt x="8428049" y="1556761"/>
                </a:cubicBezTo>
                <a:cubicBezTo>
                  <a:pt x="8428049" y="1133117"/>
                  <a:pt x="8084617" y="789685"/>
                  <a:pt x="7660973" y="789685"/>
                </a:cubicBezTo>
                <a:close/>
                <a:moveTo>
                  <a:pt x="1494347" y="789685"/>
                </a:moveTo>
                <a:cubicBezTo>
                  <a:pt x="1070703" y="789685"/>
                  <a:pt x="727271" y="1133117"/>
                  <a:pt x="727271" y="1556761"/>
                </a:cubicBezTo>
                <a:cubicBezTo>
                  <a:pt x="727271" y="1980405"/>
                  <a:pt x="1070703" y="2323837"/>
                  <a:pt x="1494347" y="2323837"/>
                </a:cubicBezTo>
                <a:cubicBezTo>
                  <a:pt x="1917991" y="2323837"/>
                  <a:pt x="2261423" y="1980405"/>
                  <a:pt x="2261423" y="1556761"/>
                </a:cubicBezTo>
                <a:cubicBezTo>
                  <a:pt x="2261423" y="1133117"/>
                  <a:pt x="1917991" y="789685"/>
                  <a:pt x="1494347" y="789685"/>
                </a:cubicBezTo>
                <a:close/>
                <a:moveTo>
                  <a:pt x="2873644" y="3053860"/>
                </a:moveTo>
                <a:cubicBezTo>
                  <a:pt x="2450000" y="3053860"/>
                  <a:pt x="2106568" y="3397292"/>
                  <a:pt x="2106568" y="3820936"/>
                </a:cubicBezTo>
                <a:cubicBezTo>
                  <a:pt x="2106568" y="4244580"/>
                  <a:pt x="2450000" y="4588012"/>
                  <a:pt x="2873644" y="4588012"/>
                </a:cubicBezTo>
                <a:cubicBezTo>
                  <a:pt x="3297288" y="4588012"/>
                  <a:pt x="3640720" y="4244580"/>
                  <a:pt x="3640720" y="3820936"/>
                </a:cubicBezTo>
                <a:cubicBezTo>
                  <a:pt x="3640720" y="3397292"/>
                  <a:pt x="3297288" y="3053860"/>
                  <a:pt x="2873644" y="3053860"/>
                </a:cubicBezTo>
                <a:close/>
                <a:moveTo>
                  <a:pt x="6270355" y="3053860"/>
                </a:moveTo>
                <a:cubicBezTo>
                  <a:pt x="5846711" y="3053860"/>
                  <a:pt x="5503279" y="3397292"/>
                  <a:pt x="5503279" y="3820936"/>
                </a:cubicBezTo>
                <a:cubicBezTo>
                  <a:pt x="5503279" y="4244580"/>
                  <a:pt x="5846711" y="4588012"/>
                  <a:pt x="6270355" y="4588012"/>
                </a:cubicBezTo>
                <a:cubicBezTo>
                  <a:pt x="6693999" y="4588012"/>
                  <a:pt x="7037431" y="4244580"/>
                  <a:pt x="7037431" y="3820936"/>
                </a:cubicBezTo>
                <a:cubicBezTo>
                  <a:pt x="7037431" y="3397292"/>
                  <a:pt x="6693999" y="3053860"/>
                  <a:pt x="6270355" y="3053860"/>
                </a:cubicBezTo>
                <a:close/>
              </a:path>
            </a:pathLst>
          </a:custGeom>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9" name="Oval 108">
            <a:extLst>
              <a:ext uri="{FF2B5EF4-FFF2-40B4-BE49-F238E27FC236}">
                <a16:creationId xmlns:a16="http://schemas.microsoft.com/office/drawing/2014/main" id="{F4ED1670-A3E6-44D2-A4D0-0DE31A7D13CC}"/>
              </a:ext>
            </a:extLst>
          </p:cNvPr>
          <p:cNvSpPr/>
          <p:nvPr/>
        </p:nvSpPr>
        <p:spPr>
          <a:xfrm>
            <a:off x="8965392" y="4974974"/>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75B983D7-0A6B-42EF-867D-35DBE1D3A7E0}"/>
              </a:ext>
            </a:extLst>
          </p:cNvPr>
          <p:cNvCxnSpPr>
            <a:cxnSpLocks/>
          </p:cNvCxnSpPr>
          <p:nvPr/>
        </p:nvCxnSpPr>
        <p:spPr>
          <a:xfrm flipH="1" flipV="1">
            <a:off x="5737045" y="1459211"/>
            <a:ext cx="1151613" cy="98068"/>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4" name="Straight Connector 83">
            <a:extLst>
              <a:ext uri="{FF2B5EF4-FFF2-40B4-BE49-F238E27FC236}">
                <a16:creationId xmlns:a16="http://schemas.microsoft.com/office/drawing/2014/main" id="{1D6281BA-4136-4A36-9F0A-3B12B5C03E9E}"/>
              </a:ext>
            </a:extLst>
          </p:cNvPr>
          <p:cNvCxnSpPr>
            <a:cxnSpLocks/>
          </p:cNvCxnSpPr>
          <p:nvPr/>
        </p:nvCxnSpPr>
        <p:spPr>
          <a:xfrm flipH="1" flipV="1">
            <a:off x="5233642" y="2408664"/>
            <a:ext cx="577996" cy="79651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5" name="Straight Connector 84">
            <a:extLst>
              <a:ext uri="{FF2B5EF4-FFF2-40B4-BE49-F238E27FC236}">
                <a16:creationId xmlns:a16="http://schemas.microsoft.com/office/drawing/2014/main" id="{F513C451-8DD8-4484-83B1-51FAF9599D22}"/>
              </a:ext>
            </a:extLst>
          </p:cNvPr>
          <p:cNvCxnSpPr>
            <a:cxnSpLocks/>
          </p:cNvCxnSpPr>
          <p:nvPr/>
        </p:nvCxnSpPr>
        <p:spPr>
          <a:xfrm flipV="1">
            <a:off x="3377381" y="2442118"/>
            <a:ext cx="573868" cy="79082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6" name="Straight Connector 85">
            <a:extLst>
              <a:ext uri="{FF2B5EF4-FFF2-40B4-BE49-F238E27FC236}">
                <a16:creationId xmlns:a16="http://schemas.microsoft.com/office/drawing/2014/main" id="{F99E46A1-1267-475C-98DB-3C668BF017DF}"/>
              </a:ext>
            </a:extLst>
          </p:cNvPr>
          <p:cNvCxnSpPr>
            <a:cxnSpLocks/>
          </p:cNvCxnSpPr>
          <p:nvPr/>
        </p:nvCxnSpPr>
        <p:spPr>
          <a:xfrm flipV="1">
            <a:off x="2261581" y="1459210"/>
            <a:ext cx="1145533" cy="9755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451" name="TextBox 450">
            <a:extLst>
              <a:ext uri="{FF2B5EF4-FFF2-40B4-BE49-F238E27FC236}">
                <a16:creationId xmlns:a16="http://schemas.microsoft.com/office/drawing/2014/main" id="{F9007F2A-AD66-4DE9-9E38-560A3A4F83EF}"/>
              </a:ext>
            </a:extLst>
          </p:cNvPr>
          <p:cNvSpPr txBox="1"/>
          <p:nvPr/>
        </p:nvSpPr>
        <p:spPr>
          <a:xfrm>
            <a:off x="6920225" y="2338263"/>
            <a:ext cx="148149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Employees at work</a:t>
            </a:r>
          </a:p>
        </p:txBody>
      </p:sp>
      <p:sp>
        <p:nvSpPr>
          <p:cNvPr id="452" name="TextBox 451">
            <a:extLst>
              <a:ext uri="{FF2B5EF4-FFF2-40B4-BE49-F238E27FC236}">
                <a16:creationId xmlns:a16="http://schemas.microsoft.com/office/drawing/2014/main" id="{0E4ED2A3-4E8A-40E2-B251-FC075D34B9AF}"/>
              </a:ext>
            </a:extLst>
          </p:cNvPr>
          <p:cNvSpPr txBox="1"/>
          <p:nvPr/>
        </p:nvSpPr>
        <p:spPr>
          <a:xfrm>
            <a:off x="5357305" y="4602761"/>
            <a:ext cx="184377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Factories + supply chain</a:t>
            </a:r>
          </a:p>
        </p:txBody>
      </p:sp>
      <p:sp>
        <p:nvSpPr>
          <p:cNvPr id="453" name="TextBox 452">
            <a:extLst>
              <a:ext uri="{FF2B5EF4-FFF2-40B4-BE49-F238E27FC236}">
                <a16:creationId xmlns:a16="http://schemas.microsoft.com/office/drawing/2014/main" id="{08E9C856-E281-4FA8-B0E9-D121B58793A4}"/>
              </a:ext>
            </a:extLst>
          </p:cNvPr>
          <p:cNvSpPr txBox="1"/>
          <p:nvPr/>
        </p:nvSpPr>
        <p:spPr>
          <a:xfrm>
            <a:off x="2261892" y="4602761"/>
            <a:ext cx="1223413"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Sales channels</a:t>
            </a:r>
          </a:p>
        </p:txBody>
      </p:sp>
      <p:sp>
        <p:nvSpPr>
          <p:cNvPr id="454" name="TextBox 453">
            <a:extLst>
              <a:ext uri="{FF2B5EF4-FFF2-40B4-BE49-F238E27FC236}">
                <a16:creationId xmlns:a16="http://schemas.microsoft.com/office/drawing/2014/main" id="{2D1EDD6A-1A3A-4922-BD4B-2A1D586D3BB5}"/>
              </a:ext>
            </a:extLst>
          </p:cNvPr>
          <p:cNvSpPr txBox="1"/>
          <p:nvPr/>
        </p:nvSpPr>
        <p:spPr>
          <a:xfrm>
            <a:off x="721281" y="2338263"/>
            <a:ext cx="149752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Marketing analytics</a:t>
            </a:r>
          </a:p>
        </p:txBody>
      </p:sp>
      <p:sp>
        <p:nvSpPr>
          <p:cNvPr id="465" name="Oval 464">
            <a:extLst>
              <a:ext uri="{FF2B5EF4-FFF2-40B4-BE49-F238E27FC236}">
                <a16:creationId xmlns:a16="http://schemas.microsoft.com/office/drawing/2014/main" id="{686D20A7-7090-4298-B6FD-CD5BB71DBC71}"/>
              </a:ext>
            </a:extLst>
          </p:cNvPr>
          <p:cNvSpPr/>
          <p:nvPr/>
        </p:nvSpPr>
        <p:spPr>
          <a:xfrm>
            <a:off x="727271" y="789685"/>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6" name="Oval 465">
            <a:extLst>
              <a:ext uri="{FF2B5EF4-FFF2-40B4-BE49-F238E27FC236}">
                <a16:creationId xmlns:a16="http://schemas.microsoft.com/office/drawing/2014/main" id="{8292025D-1A8D-4EF6-832B-27F963C0AFAD}"/>
              </a:ext>
            </a:extLst>
          </p:cNvPr>
          <p:cNvSpPr/>
          <p:nvPr/>
        </p:nvSpPr>
        <p:spPr>
          <a:xfrm>
            <a:off x="2106568" y="3053860"/>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7" name="Oval 466">
            <a:extLst>
              <a:ext uri="{FF2B5EF4-FFF2-40B4-BE49-F238E27FC236}">
                <a16:creationId xmlns:a16="http://schemas.microsoft.com/office/drawing/2014/main" id="{7DDB4BCD-F4B0-462A-8AE4-64ED74789DD0}"/>
              </a:ext>
            </a:extLst>
          </p:cNvPr>
          <p:cNvSpPr/>
          <p:nvPr/>
        </p:nvSpPr>
        <p:spPr>
          <a:xfrm>
            <a:off x="5503279" y="3053860"/>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8" name="Oval 467">
            <a:extLst>
              <a:ext uri="{FF2B5EF4-FFF2-40B4-BE49-F238E27FC236}">
                <a16:creationId xmlns:a16="http://schemas.microsoft.com/office/drawing/2014/main" id="{5438008E-E3AF-4728-A518-D14CC5C3B382}"/>
              </a:ext>
            </a:extLst>
          </p:cNvPr>
          <p:cNvSpPr/>
          <p:nvPr/>
        </p:nvSpPr>
        <p:spPr>
          <a:xfrm>
            <a:off x="6893897" y="789685"/>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 name="Group 18">
            <a:extLst>
              <a:ext uri="{FF2B5EF4-FFF2-40B4-BE49-F238E27FC236}">
                <a16:creationId xmlns:a16="http://schemas.microsoft.com/office/drawing/2014/main" id="{4112DC30-DA94-470C-8F07-D207CA00075B}"/>
              </a:ext>
            </a:extLst>
          </p:cNvPr>
          <p:cNvGrpSpPr/>
          <p:nvPr/>
        </p:nvGrpSpPr>
        <p:grpSpPr>
          <a:xfrm>
            <a:off x="3406956" y="294166"/>
            <a:ext cx="2330088" cy="2330088"/>
            <a:chOff x="3406956" y="294166"/>
            <a:chExt cx="2330088" cy="2330088"/>
          </a:xfrm>
        </p:grpSpPr>
        <p:grpSp>
          <p:nvGrpSpPr>
            <p:cNvPr id="4" name="Group 3">
              <a:extLst>
                <a:ext uri="{FF2B5EF4-FFF2-40B4-BE49-F238E27FC236}">
                  <a16:creationId xmlns:a16="http://schemas.microsoft.com/office/drawing/2014/main" id="{0FC61567-F27D-4E6D-BEF9-735FD6634B92}"/>
                </a:ext>
              </a:extLst>
            </p:cNvPr>
            <p:cNvGrpSpPr/>
            <p:nvPr/>
          </p:nvGrpSpPr>
          <p:grpSpPr>
            <a:xfrm>
              <a:off x="3406956" y="294166"/>
              <a:ext cx="2330088" cy="2330088"/>
              <a:chOff x="3406956" y="294166"/>
              <a:chExt cx="2330088" cy="2330088"/>
            </a:xfrm>
          </p:grpSpPr>
          <p:sp useBgFill="1">
            <p:nvSpPr>
              <p:cNvPr id="474" name="Freeform: Shape 473">
                <a:extLst>
                  <a:ext uri="{FF2B5EF4-FFF2-40B4-BE49-F238E27FC236}">
                    <a16:creationId xmlns:a16="http://schemas.microsoft.com/office/drawing/2014/main" id="{953F2165-8882-454E-85EE-DED2A70AE42C}"/>
                  </a:ext>
                </a:extLst>
              </p:cNvPr>
              <p:cNvSpPr/>
              <p:nvPr/>
            </p:nvSpPr>
            <p:spPr>
              <a:xfrm>
                <a:off x="3406956" y="294166"/>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50" name="TextBox 449">
                <a:extLst>
                  <a:ext uri="{FF2B5EF4-FFF2-40B4-BE49-F238E27FC236}">
                    <a16:creationId xmlns:a16="http://schemas.microsoft.com/office/drawing/2014/main" id="{4B0D0EFD-32E8-4D04-B9D2-D9872A588DBF}"/>
                  </a:ext>
                </a:extLst>
              </p:cNvPr>
              <p:cNvSpPr txBox="1"/>
              <p:nvPr/>
            </p:nvSpPr>
            <p:spPr>
              <a:xfrm>
                <a:off x="3810106" y="1998963"/>
                <a:ext cx="1499129"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OLD WORLD IT</a:t>
                </a:r>
              </a:p>
            </p:txBody>
          </p:sp>
          <p:grpSp>
            <p:nvGrpSpPr>
              <p:cNvPr id="990" name="Group 989">
                <a:extLst>
                  <a:ext uri="{FF2B5EF4-FFF2-40B4-BE49-F238E27FC236}">
                    <a16:creationId xmlns:a16="http://schemas.microsoft.com/office/drawing/2014/main" id="{800BD878-D070-41EE-BF33-34A9A280F7B6}"/>
                  </a:ext>
                </a:extLst>
              </p:cNvPr>
              <p:cNvGrpSpPr/>
              <p:nvPr/>
            </p:nvGrpSpPr>
            <p:grpSpPr>
              <a:xfrm>
                <a:off x="3962148" y="959669"/>
                <a:ext cx="1219704" cy="933677"/>
                <a:chOff x="3782602" y="596598"/>
                <a:chExt cx="1651964" cy="1264570"/>
              </a:xfrm>
            </p:grpSpPr>
            <p:sp useBgFill="1">
              <p:nvSpPr>
                <p:cNvPr id="978" name="Rectangle: Rounded Corners 977">
                  <a:extLst>
                    <a:ext uri="{FF2B5EF4-FFF2-40B4-BE49-F238E27FC236}">
                      <a16:creationId xmlns:a16="http://schemas.microsoft.com/office/drawing/2014/main" id="{EC91CDC0-F1F2-4FE2-B663-C64D20682A81}"/>
                    </a:ext>
                  </a:extLst>
                </p:cNvPr>
                <p:cNvSpPr/>
                <p:nvPr/>
              </p:nvSpPr>
              <p:spPr>
                <a:xfrm>
                  <a:off x="4056006" y="596598"/>
                  <a:ext cx="1105156" cy="858129"/>
                </a:xfrm>
                <a:prstGeom prst="roundRect">
                  <a:avLst>
                    <a:gd name="adj" fmla="val 11749"/>
                  </a:avLst>
                </a:prstGeom>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79" name="Rectangle: Rounded Corners 978">
                  <a:extLst>
                    <a:ext uri="{FF2B5EF4-FFF2-40B4-BE49-F238E27FC236}">
                      <a16:creationId xmlns:a16="http://schemas.microsoft.com/office/drawing/2014/main" id="{2D054960-204B-4EBB-9157-C4471A107BBB}"/>
                    </a:ext>
                  </a:extLst>
                </p:cNvPr>
                <p:cNvSpPr/>
                <p:nvPr/>
              </p:nvSpPr>
              <p:spPr>
                <a:xfrm>
                  <a:off x="4197521" y="706481"/>
                  <a:ext cx="822126" cy="638363"/>
                </a:xfrm>
                <a:prstGeom prst="roundRect">
                  <a:avLst>
                    <a:gd name="adj" fmla="val 15143"/>
                  </a:avLst>
                </a:prstGeom>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80" name="Rectangle: Rounded Corners 979">
                  <a:extLst>
                    <a:ext uri="{FF2B5EF4-FFF2-40B4-BE49-F238E27FC236}">
                      <a16:creationId xmlns:a16="http://schemas.microsoft.com/office/drawing/2014/main" id="{365BEF52-6E67-4846-9607-10C5BA8E6A88}"/>
                    </a:ext>
                  </a:extLst>
                </p:cNvPr>
                <p:cNvSpPr/>
                <p:nvPr/>
              </p:nvSpPr>
              <p:spPr>
                <a:xfrm>
                  <a:off x="3782602" y="1548446"/>
                  <a:ext cx="1651964" cy="312722"/>
                </a:xfrm>
                <a:prstGeom prst="roundRect">
                  <a:avLst/>
                </a:prstGeom>
                <a:solidFill>
                  <a:srgbClr val="545454"/>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82" name="Straight Connector 981">
                  <a:extLst>
                    <a:ext uri="{FF2B5EF4-FFF2-40B4-BE49-F238E27FC236}">
                      <a16:creationId xmlns:a16="http://schemas.microsoft.com/office/drawing/2014/main" id="{DE856951-7679-4EF6-99B2-010CB1933455}"/>
                    </a:ext>
                  </a:extLst>
                </p:cNvPr>
                <p:cNvCxnSpPr/>
                <p:nvPr/>
              </p:nvCxnSpPr>
              <p:spPr>
                <a:xfrm>
                  <a:off x="4608584" y="1704807"/>
                  <a:ext cx="625057"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3" name="Oval 982">
                  <a:extLst>
                    <a:ext uri="{FF2B5EF4-FFF2-40B4-BE49-F238E27FC236}">
                      <a16:creationId xmlns:a16="http://schemas.microsoft.com/office/drawing/2014/main" id="{09360518-C1C6-4BFA-9EC9-C9DF795210AE}"/>
                    </a:ext>
                  </a:extLst>
                </p:cNvPr>
                <p:cNvSpPr/>
                <p:nvPr/>
              </p:nvSpPr>
              <p:spPr>
                <a:xfrm>
                  <a:off x="3871405"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85" name="Straight Connector 984">
                  <a:extLst>
                    <a:ext uri="{FF2B5EF4-FFF2-40B4-BE49-F238E27FC236}">
                      <a16:creationId xmlns:a16="http://schemas.microsoft.com/office/drawing/2014/main" id="{81C1CA45-19B8-4B83-97C4-C1649821FC4F}"/>
                    </a:ext>
                  </a:extLst>
                </p:cNvPr>
                <p:cNvCxnSpPr>
                  <a:cxnSpLocks/>
                </p:cNvCxnSpPr>
                <p:nvPr/>
              </p:nvCxnSpPr>
              <p:spPr>
                <a:xfrm flipV="1">
                  <a:off x="3798277" y="1259698"/>
                  <a:ext cx="258973" cy="30373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988" name="Straight Connector 987">
                  <a:extLst>
                    <a:ext uri="{FF2B5EF4-FFF2-40B4-BE49-F238E27FC236}">
                      <a16:creationId xmlns:a16="http://schemas.microsoft.com/office/drawing/2014/main" id="{90804F44-E6A2-44E8-9F74-7864C0ABC595}"/>
                    </a:ext>
                  </a:extLst>
                </p:cNvPr>
                <p:cNvCxnSpPr>
                  <a:cxnSpLocks/>
                </p:cNvCxnSpPr>
                <p:nvPr/>
              </p:nvCxnSpPr>
              <p:spPr>
                <a:xfrm flipH="1" flipV="1">
                  <a:off x="5159219" y="1258632"/>
                  <a:ext cx="258973" cy="30373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989" name="Oval 988">
                  <a:extLst>
                    <a:ext uri="{FF2B5EF4-FFF2-40B4-BE49-F238E27FC236}">
                      <a16:creationId xmlns:a16="http://schemas.microsoft.com/office/drawing/2014/main" id="{62E35757-0BFF-4F51-BC2A-CD18260FAD4C}"/>
                    </a:ext>
                  </a:extLst>
                </p:cNvPr>
                <p:cNvSpPr/>
                <p:nvPr/>
              </p:nvSpPr>
              <p:spPr>
                <a:xfrm>
                  <a:off x="3953466"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nvGrpSpPr>
            <p:cNvPr id="997" name="Group 4">
              <a:extLst>
                <a:ext uri="{FF2B5EF4-FFF2-40B4-BE49-F238E27FC236}">
                  <a16:creationId xmlns:a16="http://schemas.microsoft.com/office/drawing/2014/main" id="{E67F5031-223E-485D-B8DC-7B970F9D13E7}"/>
                </a:ext>
              </a:extLst>
            </p:cNvPr>
            <p:cNvGrpSpPr>
              <a:grpSpLocks noChangeAspect="1"/>
            </p:cNvGrpSpPr>
            <p:nvPr/>
          </p:nvGrpSpPr>
          <p:grpSpPr bwMode="auto">
            <a:xfrm rot="3600000">
              <a:off x="4334694" y="1147372"/>
              <a:ext cx="257342" cy="256036"/>
              <a:chOff x="3288" y="1765"/>
              <a:chExt cx="394" cy="392"/>
            </a:xfrm>
          </p:grpSpPr>
          <p:sp>
            <p:nvSpPr>
              <p:cNvPr id="1006" name="Freeform 5">
                <a:extLst>
                  <a:ext uri="{FF2B5EF4-FFF2-40B4-BE49-F238E27FC236}">
                    <a16:creationId xmlns:a16="http://schemas.microsoft.com/office/drawing/2014/main" id="{C0B7281F-FCA3-4BC2-9DF8-52CC6147CA01}"/>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7" name="Oval 6">
                <a:extLst>
                  <a:ext uri="{FF2B5EF4-FFF2-40B4-BE49-F238E27FC236}">
                    <a16:creationId xmlns:a16="http://schemas.microsoft.com/office/drawing/2014/main" id="{932B66A6-A622-4427-A140-AABFCFD8FAA7}"/>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8" name="Freeform 7">
                <a:extLst>
                  <a:ext uri="{FF2B5EF4-FFF2-40B4-BE49-F238E27FC236}">
                    <a16:creationId xmlns:a16="http://schemas.microsoft.com/office/drawing/2014/main" id="{59EA998F-EC7E-46A5-B68F-9110755B90A8}"/>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998" name="Group 4">
              <a:extLst>
                <a:ext uri="{FF2B5EF4-FFF2-40B4-BE49-F238E27FC236}">
                  <a16:creationId xmlns:a16="http://schemas.microsoft.com/office/drawing/2014/main" id="{68BBFA10-AA0B-44E3-A625-661C188D390E}"/>
                </a:ext>
              </a:extLst>
            </p:cNvPr>
            <p:cNvGrpSpPr>
              <a:grpSpLocks noChangeAspect="1"/>
            </p:cNvGrpSpPr>
            <p:nvPr/>
          </p:nvGrpSpPr>
          <p:grpSpPr bwMode="auto">
            <a:xfrm>
              <a:off x="4630482" y="1124771"/>
              <a:ext cx="129324" cy="128667"/>
              <a:chOff x="3288" y="1765"/>
              <a:chExt cx="394" cy="392"/>
            </a:xfrm>
          </p:grpSpPr>
          <p:sp>
            <p:nvSpPr>
              <p:cNvPr id="1003" name="Freeform 5">
                <a:extLst>
                  <a:ext uri="{FF2B5EF4-FFF2-40B4-BE49-F238E27FC236}">
                    <a16:creationId xmlns:a16="http://schemas.microsoft.com/office/drawing/2014/main" id="{909CEBB8-8E77-4FFE-8193-57EE16242282}"/>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4" name="Oval 6">
                <a:extLst>
                  <a:ext uri="{FF2B5EF4-FFF2-40B4-BE49-F238E27FC236}">
                    <a16:creationId xmlns:a16="http://schemas.microsoft.com/office/drawing/2014/main" id="{B77950BC-AAE3-4FD0-A403-67CAF71C8AB9}"/>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5" name="Freeform 7">
                <a:extLst>
                  <a:ext uri="{FF2B5EF4-FFF2-40B4-BE49-F238E27FC236}">
                    <a16:creationId xmlns:a16="http://schemas.microsoft.com/office/drawing/2014/main" id="{201629BF-B91F-49B7-9579-5922E1AED173}"/>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999" name="Group 4">
              <a:extLst>
                <a:ext uri="{FF2B5EF4-FFF2-40B4-BE49-F238E27FC236}">
                  <a16:creationId xmlns:a16="http://schemas.microsoft.com/office/drawing/2014/main" id="{B7543005-2808-405F-B287-3BCEC929A074}"/>
                </a:ext>
              </a:extLst>
            </p:cNvPr>
            <p:cNvGrpSpPr>
              <a:grpSpLocks noChangeAspect="1"/>
            </p:cNvGrpSpPr>
            <p:nvPr/>
          </p:nvGrpSpPr>
          <p:grpSpPr bwMode="auto">
            <a:xfrm>
              <a:off x="4630482" y="1296159"/>
              <a:ext cx="129324" cy="128667"/>
              <a:chOff x="3288" y="1765"/>
              <a:chExt cx="394" cy="392"/>
            </a:xfrm>
          </p:grpSpPr>
          <p:sp>
            <p:nvSpPr>
              <p:cNvPr id="1000" name="Freeform 5">
                <a:extLst>
                  <a:ext uri="{FF2B5EF4-FFF2-40B4-BE49-F238E27FC236}">
                    <a16:creationId xmlns:a16="http://schemas.microsoft.com/office/drawing/2014/main" id="{33CF622F-9F91-486F-B65D-8C50791FB67B}"/>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1" name="Oval 6">
                <a:extLst>
                  <a:ext uri="{FF2B5EF4-FFF2-40B4-BE49-F238E27FC236}">
                    <a16:creationId xmlns:a16="http://schemas.microsoft.com/office/drawing/2014/main" id="{44D9BD90-AFAE-4AD9-9A2B-1C06AAEFEFA1}"/>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2" name="Freeform 7">
                <a:extLst>
                  <a:ext uri="{FF2B5EF4-FFF2-40B4-BE49-F238E27FC236}">
                    <a16:creationId xmlns:a16="http://schemas.microsoft.com/office/drawing/2014/main" id="{22A240B8-D92A-4160-8175-8D04BA1C010F}"/>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grpSp>
        <p:nvGrpSpPr>
          <p:cNvPr id="10" name="Group 9">
            <a:extLst>
              <a:ext uri="{FF2B5EF4-FFF2-40B4-BE49-F238E27FC236}">
                <a16:creationId xmlns:a16="http://schemas.microsoft.com/office/drawing/2014/main" id="{2391FCDE-FF6D-4AB6-8564-A5CE8E0227A2}"/>
              </a:ext>
            </a:extLst>
          </p:cNvPr>
          <p:cNvGrpSpPr/>
          <p:nvPr/>
        </p:nvGrpSpPr>
        <p:grpSpPr>
          <a:xfrm>
            <a:off x="1103062" y="1020706"/>
            <a:ext cx="219639" cy="157637"/>
            <a:chOff x="57931" y="3512929"/>
            <a:chExt cx="707252" cy="507601"/>
          </a:xfrm>
        </p:grpSpPr>
        <p:sp>
          <p:nvSpPr>
            <p:cNvPr id="121" name="Freeform 23">
              <a:extLst>
                <a:ext uri="{FF2B5EF4-FFF2-40B4-BE49-F238E27FC236}">
                  <a16:creationId xmlns:a16="http://schemas.microsoft.com/office/drawing/2014/main" id="{58275852-F262-48FD-8A0C-477263A3BFF1}"/>
                </a:ext>
              </a:extLst>
            </p:cNvPr>
            <p:cNvSpPr>
              <a:spLocks/>
            </p:cNvSpPr>
            <p:nvPr/>
          </p:nvSpPr>
          <p:spPr bwMode="auto">
            <a:xfrm>
              <a:off x="57931" y="3763433"/>
              <a:ext cx="185524" cy="249563"/>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2" name="Freeform 14">
              <a:extLst>
                <a:ext uri="{FF2B5EF4-FFF2-40B4-BE49-F238E27FC236}">
                  <a16:creationId xmlns:a16="http://schemas.microsoft.com/office/drawing/2014/main" id="{9E547A8F-E131-42A0-8A17-B810A429A33B}"/>
                </a:ext>
              </a:extLst>
            </p:cNvPr>
            <p:cNvSpPr>
              <a:spLocks/>
            </p:cNvSpPr>
            <p:nvPr/>
          </p:nvSpPr>
          <p:spPr bwMode="auto">
            <a:xfrm>
              <a:off x="57931" y="3763433"/>
              <a:ext cx="187408" cy="257097"/>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6" name="Freeform 24">
              <a:extLst>
                <a:ext uri="{FF2B5EF4-FFF2-40B4-BE49-F238E27FC236}">
                  <a16:creationId xmlns:a16="http://schemas.microsoft.com/office/drawing/2014/main" id="{61FB2F85-83D9-4CD3-9053-958ACEEC61E2}"/>
                </a:ext>
              </a:extLst>
            </p:cNvPr>
            <p:cNvSpPr>
              <a:spLocks/>
            </p:cNvSpPr>
            <p:nvPr/>
          </p:nvSpPr>
          <p:spPr bwMode="auto">
            <a:xfrm>
              <a:off x="567327" y="3512929"/>
              <a:ext cx="183641" cy="507601"/>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7" name="Freeform 13">
              <a:extLst>
                <a:ext uri="{FF2B5EF4-FFF2-40B4-BE49-F238E27FC236}">
                  <a16:creationId xmlns:a16="http://schemas.microsoft.com/office/drawing/2014/main" id="{8E70920B-9223-4F52-A13A-242547A7D251}"/>
                </a:ext>
              </a:extLst>
            </p:cNvPr>
            <p:cNvSpPr>
              <a:spLocks/>
            </p:cNvSpPr>
            <p:nvPr/>
          </p:nvSpPr>
          <p:spPr bwMode="auto">
            <a:xfrm>
              <a:off x="577775" y="3512929"/>
              <a:ext cx="187408" cy="507601"/>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8" name="Freeform 25">
              <a:extLst>
                <a:ext uri="{FF2B5EF4-FFF2-40B4-BE49-F238E27FC236}">
                  <a16:creationId xmlns:a16="http://schemas.microsoft.com/office/drawing/2014/main" id="{B59C97B7-7D39-455D-8F2E-F4F8B8E865D3}"/>
                </a:ext>
              </a:extLst>
            </p:cNvPr>
            <p:cNvSpPr>
              <a:spLocks/>
            </p:cNvSpPr>
            <p:nvPr/>
          </p:nvSpPr>
          <p:spPr bwMode="auto">
            <a:xfrm>
              <a:off x="317853" y="3645715"/>
              <a:ext cx="185524" cy="374815"/>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9" name="Freeform 13">
              <a:extLst>
                <a:ext uri="{FF2B5EF4-FFF2-40B4-BE49-F238E27FC236}">
                  <a16:creationId xmlns:a16="http://schemas.microsoft.com/office/drawing/2014/main" id="{B1FA73DC-3AF3-4355-9275-9FB717A7B02B}"/>
                </a:ext>
              </a:extLst>
            </p:cNvPr>
            <p:cNvSpPr>
              <a:spLocks/>
            </p:cNvSpPr>
            <p:nvPr/>
          </p:nvSpPr>
          <p:spPr bwMode="auto">
            <a:xfrm>
              <a:off x="317853" y="3645715"/>
              <a:ext cx="187408" cy="374815"/>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grpSp>
        <p:nvGrpSpPr>
          <p:cNvPr id="9" name="Group 8">
            <a:extLst>
              <a:ext uri="{FF2B5EF4-FFF2-40B4-BE49-F238E27FC236}">
                <a16:creationId xmlns:a16="http://schemas.microsoft.com/office/drawing/2014/main" id="{C642FFA0-8AF0-47A7-AAF7-D284B257B362}"/>
              </a:ext>
            </a:extLst>
          </p:cNvPr>
          <p:cNvGrpSpPr/>
          <p:nvPr/>
        </p:nvGrpSpPr>
        <p:grpSpPr>
          <a:xfrm rot="4250459">
            <a:off x="939957" y="1164689"/>
            <a:ext cx="246135" cy="168961"/>
            <a:chOff x="94980" y="3003444"/>
            <a:chExt cx="632445" cy="434145"/>
          </a:xfrm>
        </p:grpSpPr>
        <p:sp>
          <p:nvSpPr>
            <p:cNvPr id="123" name="Freeform 20">
              <a:extLst>
                <a:ext uri="{FF2B5EF4-FFF2-40B4-BE49-F238E27FC236}">
                  <a16:creationId xmlns:a16="http://schemas.microsoft.com/office/drawing/2014/main" id="{306A320C-395E-412E-837D-87A5E65C4E7A}"/>
                </a:ext>
              </a:extLst>
            </p:cNvPr>
            <p:cNvSpPr>
              <a:spLocks/>
            </p:cNvSpPr>
            <p:nvPr/>
          </p:nvSpPr>
          <p:spPr bwMode="auto">
            <a:xfrm>
              <a:off x="94980" y="3327405"/>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4" name="Freeform 21">
              <a:extLst>
                <a:ext uri="{FF2B5EF4-FFF2-40B4-BE49-F238E27FC236}">
                  <a16:creationId xmlns:a16="http://schemas.microsoft.com/office/drawing/2014/main" id="{027C85EB-B80A-46C4-85EF-B09AAF364655}"/>
                </a:ext>
              </a:extLst>
            </p:cNvPr>
            <p:cNvSpPr>
              <a:spLocks/>
            </p:cNvSpPr>
            <p:nvPr/>
          </p:nvSpPr>
          <p:spPr bwMode="auto">
            <a:xfrm>
              <a:off x="353019" y="3194618"/>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5" name="Freeform 22">
              <a:extLst>
                <a:ext uri="{FF2B5EF4-FFF2-40B4-BE49-F238E27FC236}">
                  <a16:creationId xmlns:a16="http://schemas.microsoft.com/office/drawing/2014/main" id="{7636E925-942A-4563-9994-7C9B5DFE5A0A}"/>
                </a:ext>
              </a:extLst>
            </p:cNvPr>
            <p:cNvSpPr>
              <a:spLocks/>
            </p:cNvSpPr>
            <p:nvPr/>
          </p:nvSpPr>
          <p:spPr bwMode="auto">
            <a:xfrm>
              <a:off x="614824" y="3003444"/>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0" name="Oval 15">
              <a:extLst>
                <a:ext uri="{FF2B5EF4-FFF2-40B4-BE49-F238E27FC236}">
                  <a16:creationId xmlns:a16="http://schemas.microsoft.com/office/drawing/2014/main" id="{ED1874B4-B8F4-4FE2-BA45-B3B8E3008970}"/>
                </a:ext>
              </a:extLst>
            </p:cNvPr>
            <p:cNvSpPr>
              <a:spLocks noChangeArrowheads="1"/>
            </p:cNvSpPr>
            <p:nvPr/>
          </p:nvSpPr>
          <p:spPr bwMode="auto">
            <a:xfrm>
              <a:off x="94980" y="3327405"/>
              <a:ext cx="112068" cy="110184"/>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1" name="Oval 16">
              <a:extLst>
                <a:ext uri="{FF2B5EF4-FFF2-40B4-BE49-F238E27FC236}">
                  <a16:creationId xmlns:a16="http://schemas.microsoft.com/office/drawing/2014/main" id="{E76BD4FC-D52E-44F3-B984-89CB6E8409DD}"/>
                </a:ext>
              </a:extLst>
            </p:cNvPr>
            <p:cNvSpPr>
              <a:spLocks noChangeArrowheads="1"/>
            </p:cNvSpPr>
            <p:nvPr/>
          </p:nvSpPr>
          <p:spPr bwMode="auto">
            <a:xfrm>
              <a:off x="357319" y="3199394"/>
              <a:ext cx="110184" cy="111126"/>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2" name="Oval 17">
              <a:extLst>
                <a:ext uri="{FF2B5EF4-FFF2-40B4-BE49-F238E27FC236}">
                  <a16:creationId xmlns:a16="http://schemas.microsoft.com/office/drawing/2014/main" id="{4ADF5EB2-27A3-4772-BBC8-8D8901EF495E}"/>
                </a:ext>
              </a:extLst>
            </p:cNvPr>
            <p:cNvSpPr>
              <a:spLocks noChangeArrowheads="1"/>
            </p:cNvSpPr>
            <p:nvPr/>
          </p:nvSpPr>
          <p:spPr bwMode="auto">
            <a:xfrm>
              <a:off x="617241" y="3008220"/>
              <a:ext cx="110184" cy="110184"/>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3" name="Line 18">
              <a:extLst>
                <a:ext uri="{FF2B5EF4-FFF2-40B4-BE49-F238E27FC236}">
                  <a16:creationId xmlns:a16="http://schemas.microsoft.com/office/drawing/2014/main" id="{CF5C4481-EF6A-40CF-9DC8-D215AE16572A}"/>
                </a:ext>
              </a:extLst>
            </p:cNvPr>
            <p:cNvSpPr>
              <a:spLocks noChangeShapeType="1"/>
            </p:cNvSpPr>
            <p:nvPr/>
          </p:nvSpPr>
          <p:spPr bwMode="auto">
            <a:xfrm flipH="1">
              <a:off x="454727" y="3091968"/>
              <a:ext cx="169514" cy="128077"/>
            </a:xfrm>
            <a:prstGeom prst="line">
              <a:avLst/>
            </a:prstGeom>
            <a:noFill/>
            <a:ln w="15875">
              <a:solidFill>
                <a:schemeClr val="tx1"/>
              </a:solid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4" name="Line 19">
              <a:extLst>
                <a:ext uri="{FF2B5EF4-FFF2-40B4-BE49-F238E27FC236}">
                  <a16:creationId xmlns:a16="http://schemas.microsoft.com/office/drawing/2014/main" id="{52FF841B-0933-419E-97FE-A55B7FA86EB1}"/>
                </a:ext>
              </a:extLst>
            </p:cNvPr>
            <p:cNvSpPr>
              <a:spLocks noChangeShapeType="1"/>
            </p:cNvSpPr>
            <p:nvPr/>
          </p:nvSpPr>
          <p:spPr bwMode="auto">
            <a:xfrm flipH="1">
              <a:off x="203281" y="3277492"/>
              <a:ext cx="157272" cy="84757"/>
            </a:xfrm>
            <a:prstGeom prst="line">
              <a:avLst/>
            </a:prstGeom>
            <a:noFill/>
            <a:ln w="15875">
              <a:solidFill>
                <a:schemeClr val="tx1"/>
              </a:solid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32DEEE9E-F3F2-4A89-9709-5C3058F09DDE}"/>
              </a:ext>
            </a:extLst>
          </p:cNvPr>
          <p:cNvGrpSpPr/>
          <p:nvPr/>
        </p:nvGrpSpPr>
        <p:grpSpPr>
          <a:xfrm rot="9900000">
            <a:off x="834579" y="1316237"/>
            <a:ext cx="189203" cy="182702"/>
            <a:chOff x="1140194" y="3065109"/>
            <a:chExt cx="341350" cy="329621"/>
          </a:xfrm>
        </p:grpSpPr>
        <p:sp>
          <p:nvSpPr>
            <p:cNvPr id="141" name="Freeform: Shape 140">
              <a:extLst>
                <a:ext uri="{FF2B5EF4-FFF2-40B4-BE49-F238E27FC236}">
                  <a16:creationId xmlns:a16="http://schemas.microsoft.com/office/drawing/2014/main" id="{4ABD1AB1-BF26-45B6-A298-F5614F781DC9}"/>
                </a:ext>
              </a:extLst>
            </p:cNvPr>
            <p:cNvSpPr/>
            <p:nvPr/>
          </p:nvSpPr>
          <p:spPr>
            <a:xfrm rot="19706579">
              <a:off x="1303209" y="3211798"/>
              <a:ext cx="116620" cy="178687"/>
            </a:xfrm>
            <a:custGeom>
              <a:avLst/>
              <a:gdLst>
                <a:gd name="connsiteX0" fmla="*/ 59039 w 116620"/>
                <a:gd name="connsiteY0" fmla="*/ 0 h 178687"/>
                <a:gd name="connsiteX1" fmla="*/ 116620 w 116620"/>
                <a:gd name="connsiteY1" fmla="*/ 162835 h 178687"/>
                <a:gd name="connsiteX2" fmla="*/ 92097 w 116620"/>
                <a:gd name="connsiteY2" fmla="*/ 173988 h 178687"/>
                <a:gd name="connsiteX3" fmla="*/ 26735 w 116620"/>
                <a:gd name="connsiteY3" fmla="*/ 176763 h 178687"/>
                <a:gd name="connsiteX4" fmla="*/ 0 w 116620"/>
                <a:gd name="connsiteY4" fmla="*/ 166957 h 178687"/>
                <a:gd name="connsiteX5" fmla="*/ 59039 w 116620"/>
                <a:gd name="connsiteY5" fmla="*/ 0 h 1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20" h="178687">
                  <a:moveTo>
                    <a:pt x="59039" y="0"/>
                  </a:moveTo>
                  <a:lnTo>
                    <a:pt x="116620" y="162835"/>
                  </a:lnTo>
                  <a:lnTo>
                    <a:pt x="92097" y="173988"/>
                  </a:lnTo>
                  <a:cubicBezTo>
                    <a:pt x="70858" y="179064"/>
                    <a:pt x="48651" y="180090"/>
                    <a:pt x="26735" y="176763"/>
                  </a:cubicBezTo>
                  <a:lnTo>
                    <a:pt x="0" y="166957"/>
                  </a:lnTo>
                  <a:lnTo>
                    <a:pt x="59039" y="0"/>
                  </a:lnTo>
                  <a:close/>
                </a:path>
              </a:pathLst>
            </a:custGeom>
            <a:solidFill>
              <a:schemeClr val="tx1">
                <a:alpha val="44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40" name="Freeform: Shape 139">
              <a:extLst>
                <a:ext uri="{FF2B5EF4-FFF2-40B4-BE49-F238E27FC236}">
                  <a16:creationId xmlns:a16="http://schemas.microsoft.com/office/drawing/2014/main" id="{385B7CDD-A24F-4BF5-9918-610FE875959F}"/>
                </a:ext>
              </a:extLst>
            </p:cNvPr>
            <p:cNvSpPr/>
            <p:nvPr/>
          </p:nvSpPr>
          <p:spPr>
            <a:xfrm rot="19706579">
              <a:off x="1140194" y="3065109"/>
              <a:ext cx="341350" cy="329621"/>
            </a:xfrm>
            <a:custGeom>
              <a:avLst/>
              <a:gdLst>
                <a:gd name="connsiteX0" fmla="*/ 259985 w 341350"/>
                <a:gd name="connsiteY0" fmla="*/ 25259 h 329621"/>
                <a:gd name="connsiteX1" fmla="*/ 316091 w 341350"/>
                <a:gd name="connsiteY1" fmla="*/ 259986 h 329621"/>
                <a:gd name="connsiteX2" fmla="*/ 269900 w 341350"/>
                <a:gd name="connsiteY2" fmla="*/ 309569 h 329621"/>
                <a:gd name="connsiteX3" fmla="*/ 234871 w 341350"/>
                <a:gd name="connsiteY3" fmla="*/ 325499 h 329621"/>
                <a:gd name="connsiteX4" fmla="*/ 177290 w 341350"/>
                <a:gd name="connsiteY4" fmla="*/ 162664 h 329621"/>
                <a:gd name="connsiteX5" fmla="*/ 118251 w 341350"/>
                <a:gd name="connsiteY5" fmla="*/ 329621 h 329621"/>
                <a:gd name="connsiteX6" fmla="*/ 81365 w 341350"/>
                <a:gd name="connsiteY6" fmla="*/ 316091 h 329621"/>
                <a:gd name="connsiteX7" fmla="*/ 25259 w 341350"/>
                <a:gd name="connsiteY7" fmla="*/ 81365 h 329621"/>
                <a:gd name="connsiteX8" fmla="*/ 259985 w 341350"/>
                <a:gd name="connsiteY8" fmla="*/ 25259 h 32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350" h="329621">
                  <a:moveTo>
                    <a:pt x="259985" y="25259"/>
                  </a:moveTo>
                  <a:cubicBezTo>
                    <a:pt x="340296" y="74584"/>
                    <a:pt x="365415" y="179675"/>
                    <a:pt x="316091" y="259986"/>
                  </a:cubicBezTo>
                  <a:cubicBezTo>
                    <a:pt x="303760" y="280063"/>
                    <a:pt x="287943" y="296691"/>
                    <a:pt x="269900" y="309569"/>
                  </a:cubicBezTo>
                  <a:lnTo>
                    <a:pt x="234871" y="325499"/>
                  </a:lnTo>
                  <a:lnTo>
                    <a:pt x="177290" y="162664"/>
                  </a:lnTo>
                  <a:lnTo>
                    <a:pt x="118251" y="329621"/>
                  </a:lnTo>
                  <a:lnTo>
                    <a:pt x="81365" y="316091"/>
                  </a:lnTo>
                  <a:cubicBezTo>
                    <a:pt x="1054" y="266767"/>
                    <a:pt x="-24065" y="161676"/>
                    <a:pt x="25259" y="81365"/>
                  </a:cubicBezTo>
                  <a:cubicBezTo>
                    <a:pt x="74584" y="1055"/>
                    <a:pt x="179675" y="-24065"/>
                    <a:pt x="259985" y="25259"/>
                  </a:cubicBezTo>
                  <a:close/>
                </a:path>
              </a:pathLst>
            </a:custGeom>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18" name="Group 17">
            <a:extLst>
              <a:ext uri="{FF2B5EF4-FFF2-40B4-BE49-F238E27FC236}">
                <a16:creationId xmlns:a16="http://schemas.microsoft.com/office/drawing/2014/main" id="{E2C22CA5-D31B-40AC-92E6-9C02C6E2D6A0}"/>
              </a:ext>
            </a:extLst>
          </p:cNvPr>
          <p:cNvGrpSpPr/>
          <p:nvPr/>
        </p:nvGrpSpPr>
        <p:grpSpPr>
          <a:xfrm>
            <a:off x="3405324" y="294166"/>
            <a:ext cx="2331720" cy="2331720"/>
            <a:chOff x="-2845237" y="1550456"/>
            <a:chExt cx="2331720" cy="2331720"/>
          </a:xfrm>
        </p:grpSpPr>
        <p:grpSp>
          <p:nvGrpSpPr>
            <p:cNvPr id="17" name="Group 16">
              <a:extLst>
                <a:ext uri="{FF2B5EF4-FFF2-40B4-BE49-F238E27FC236}">
                  <a16:creationId xmlns:a16="http://schemas.microsoft.com/office/drawing/2014/main" id="{7BDDCBA5-3BD4-417F-A57C-956A3D77682F}"/>
                </a:ext>
              </a:extLst>
            </p:cNvPr>
            <p:cNvGrpSpPr/>
            <p:nvPr/>
          </p:nvGrpSpPr>
          <p:grpSpPr>
            <a:xfrm>
              <a:off x="-2845237" y="1550456"/>
              <a:ext cx="2331720" cy="2331720"/>
              <a:chOff x="-2845237" y="1550456"/>
              <a:chExt cx="2331720" cy="2331720"/>
            </a:xfrm>
          </p:grpSpPr>
          <p:sp>
            <p:nvSpPr>
              <p:cNvPr id="138" name="Freeform: Shape 137">
                <a:extLst>
                  <a:ext uri="{FF2B5EF4-FFF2-40B4-BE49-F238E27FC236}">
                    <a16:creationId xmlns:a16="http://schemas.microsoft.com/office/drawing/2014/main" id="{6B698B17-6827-4333-9FC9-F67D91C89B7F}"/>
                  </a:ext>
                </a:extLst>
              </p:cNvPr>
              <p:cNvSpPr/>
              <p:nvPr/>
            </p:nvSpPr>
            <p:spPr>
              <a:xfrm>
                <a:off x="-2843605" y="1552088"/>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5" name="Picture 14">
                <a:extLst>
                  <a:ext uri="{FF2B5EF4-FFF2-40B4-BE49-F238E27FC236}">
                    <a16:creationId xmlns:a16="http://schemas.microsoft.com/office/drawing/2014/main" id="{7911F4EC-88F8-406B-ADFD-8FD3506E17EF}"/>
                  </a:ext>
                </a:extLst>
              </p:cNvPr>
              <p:cNvPicPr>
                <a:picLocks noChangeAspect="1"/>
              </p:cNvPicPr>
              <p:nvPr/>
            </p:nvPicPr>
            <p:blipFill rotWithShape="1">
              <a:blip r:embed="rId4"/>
              <a:srcRect l="11758" r="11758"/>
              <a:stretch/>
            </p:blipFill>
            <p:spPr>
              <a:xfrm>
                <a:off x="-2845237" y="1550456"/>
                <a:ext cx="2331720" cy="2331720"/>
              </a:xfrm>
              <a:prstGeom prst="ellipse">
                <a:avLst/>
              </a:prstGeom>
            </p:spPr>
          </p:pic>
        </p:grpSp>
        <p:sp>
          <p:nvSpPr>
            <p:cNvPr id="139" name="TextBox 138">
              <a:extLst>
                <a:ext uri="{FF2B5EF4-FFF2-40B4-BE49-F238E27FC236}">
                  <a16:creationId xmlns:a16="http://schemas.microsoft.com/office/drawing/2014/main" id="{E196AC02-3DBF-472F-9F26-01437AC71CAF}"/>
                </a:ext>
              </a:extLst>
            </p:cNvPr>
            <p:cNvSpPr txBox="1"/>
            <p:nvPr/>
          </p:nvSpPr>
          <p:spPr>
            <a:xfrm>
              <a:off x="-2461293" y="3059937"/>
              <a:ext cx="1540807"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NEW WORLD IT</a:t>
              </a:r>
            </a:p>
          </p:txBody>
        </p:sp>
        <p:grpSp>
          <p:nvGrpSpPr>
            <p:cNvPr id="11" name="Group 10">
              <a:extLst>
                <a:ext uri="{FF2B5EF4-FFF2-40B4-BE49-F238E27FC236}">
                  <a16:creationId xmlns:a16="http://schemas.microsoft.com/office/drawing/2014/main" id="{2860962F-FACE-4D7F-BBAA-2ABD4DF06E1E}"/>
                </a:ext>
              </a:extLst>
            </p:cNvPr>
            <p:cNvGrpSpPr/>
            <p:nvPr/>
          </p:nvGrpSpPr>
          <p:grpSpPr>
            <a:xfrm>
              <a:off x="-2420933" y="2039815"/>
              <a:ext cx="1564783" cy="844334"/>
              <a:chOff x="-2463135" y="1927274"/>
              <a:chExt cx="1564783" cy="844334"/>
            </a:xfrm>
          </p:grpSpPr>
          <p:sp>
            <p:nvSpPr>
              <p:cNvPr id="145" name="Freeform 128">
                <a:extLst>
                  <a:ext uri="{FF2B5EF4-FFF2-40B4-BE49-F238E27FC236}">
                    <a16:creationId xmlns:a16="http://schemas.microsoft.com/office/drawing/2014/main" id="{D8328911-09DC-4953-A372-BDC22D8E8C92}"/>
                  </a:ext>
                </a:extLst>
              </p:cNvPr>
              <p:cNvSpPr>
                <a:spLocks noChangeAspect="1"/>
              </p:cNvSpPr>
              <p:nvPr/>
            </p:nvSpPr>
            <p:spPr bwMode="white">
              <a:xfrm flipH="1">
                <a:off x="-1750323" y="1927274"/>
                <a:ext cx="851971" cy="4706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AC276"/>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nvGrpSpPr>
              <p:cNvPr id="142" name="Group 141">
                <a:extLst>
                  <a:ext uri="{FF2B5EF4-FFF2-40B4-BE49-F238E27FC236}">
                    <a16:creationId xmlns:a16="http://schemas.microsoft.com/office/drawing/2014/main" id="{611E3578-0D3C-4A1C-BFF3-63AA628F645C}"/>
                  </a:ext>
                </a:extLst>
              </p:cNvPr>
              <p:cNvGrpSpPr/>
              <p:nvPr/>
            </p:nvGrpSpPr>
            <p:grpSpPr>
              <a:xfrm>
                <a:off x="-2463135" y="2017088"/>
                <a:ext cx="1365854" cy="754520"/>
                <a:chOff x="1097879" y="4182384"/>
                <a:chExt cx="729348" cy="402903"/>
              </a:xfrm>
            </p:grpSpPr>
            <p:sp>
              <p:nvSpPr>
                <p:cNvPr id="143" name="Freeform 128">
                  <a:extLst>
                    <a:ext uri="{FF2B5EF4-FFF2-40B4-BE49-F238E27FC236}">
                      <a16:creationId xmlns:a16="http://schemas.microsoft.com/office/drawing/2014/main" id="{C50DF131-8E12-4D1F-8E9F-BD005ECD2E6E}"/>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59324"/>
                </a:solidFill>
                <a:ln w="15875">
                  <a:solidFill>
                    <a:schemeClr val="tx1"/>
                  </a:solidFill>
                </a:ln>
                <a:effectLs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4" name="Freeform: Shape 143">
                  <a:extLst>
                    <a:ext uri="{FF2B5EF4-FFF2-40B4-BE49-F238E27FC236}">
                      <a16:creationId xmlns:a16="http://schemas.microsoft.com/office/drawing/2014/main" id="{9964CD1C-1E74-48DE-BCFB-0AD35F3AE260}"/>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a:extLst/>
              </p:spPr>
              <p:txBody>
                <a:bodyPr vert="horz" wrap="square" lIns="121920" tIns="60960" rIns="121920" bIns="60960" numCol="1" anchor="t" anchorCtr="0" compatLnSpc="1">
                  <a:prstTxWarp prst="textNoShape">
                    <a:avLst/>
                  </a:prstTxWarp>
                  <a:no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grpSp>
    </p:spTree>
    <p:extLst>
      <p:ext uri="{BB962C8B-B14F-4D97-AF65-F5344CB8AC3E}">
        <p14:creationId xmlns:p14="http://schemas.microsoft.com/office/powerpoint/2010/main" val="3835756951"/>
      </p:ext>
    </p:extLst>
  </p:cSld>
  <p:clrMapOvr>
    <a:masterClrMapping/>
  </p:clrMapOvr>
  <mc:AlternateContent xmlns:mc="http://schemas.openxmlformats.org/markup-compatibility/2006" xmlns:p14="http://schemas.microsoft.com/office/powerpoint/2010/main">
    <mc:Choice Requires="p14">
      <p:transition p14:dur="400" advClick="0" advTm="1000">
        <p:fade/>
      </p:transition>
    </mc:Choice>
    <mc:Fallback xmlns="">
      <p:transition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349"/>
                                          </p:stCondLst>
                                        </p:cTn>
                                        <p:tgtEl>
                                          <p:spTgt spid="19"/>
                                        </p:tgtEl>
                                        <p:attrNameLst>
                                          <p:attrName>style.visibility</p:attrName>
                                        </p:attrNameLst>
                                      </p:cBhvr>
                                      <p:to>
                                        <p:strVal val="hidden"/>
                                      </p:to>
                                    </p:set>
                                  </p:childTnLst>
                                </p:cTn>
                              </p:par>
                              <p:par>
                                <p:cTn id="7" presetID="6" presetClass="emph" presetSubtype="0" accel="100000" autoRev="1" fill="hold" nodeType="withEffect">
                                  <p:stCondLst>
                                    <p:cond delay="0"/>
                                  </p:stCondLst>
                                  <p:childTnLst>
                                    <p:animScale>
                                      <p:cBhvr>
                                        <p:cTn id="8" dur="350" fill="hold"/>
                                        <p:tgtEl>
                                          <p:spTgt spid="19"/>
                                        </p:tgtEl>
                                      </p:cBhvr>
                                      <p:by x="0" y="100000"/>
                                    </p:animScale>
                                  </p:childTnLst>
                                </p:cTn>
                              </p:par>
                              <p:par>
                                <p:cTn id="9" presetID="1" presetClass="entr" presetSubtype="0" fill="hold" nodeType="withEffect">
                                  <p:stCondLst>
                                    <p:cond delay="0"/>
                                  </p:stCondLst>
                                  <p:childTnLst>
                                    <p:set>
                                      <p:cBhvr>
                                        <p:cTn id="10" dur="1" fill="hold">
                                          <p:stCondLst>
                                            <p:cond delay="349"/>
                                          </p:stCondLst>
                                        </p:cTn>
                                        <p:tgtEl>
                                          <p:spTgt spid="18"/>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350" fill="hold"/>
                                        <p:tgtEl>
                                          <p:spTgt spid="18"/>
                                        </p:tgtEl>
                                      </p:cBhvr>
                                      <p:by x="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3|3.9|3.2|3.3"/>
</p:tagLst>
</file>

<file path=ppt/theme/theme1.xml><?xml version="1.0" encoding="utf-8"?>
<a:theme xmlns:a="http://schemas.openxmlformats.org/drawingml/2006/main" name="DeckTemplate-AWS-Dark">
  <a:themeElements>
    <a:clrScheme name="Custom 2">
      <a:dk1>
        <a:srgbClr val="474746"/>
      </a:dk1>
      <a:lt1>
        <a:sysClr val="window" lastClr="FFFFFF"/>
      </a:lt1>
      <a:dk2>
        <a:srgbClr val="6D6E6D"/>
      </a:dk2>
      <a:lt2>
        <a:srgbClr val="F8F8F8"/>
      </a:lt2>
      <a:accent1>
        <a:srgbClr val="FCB64C"/>
      </a:accent1>
      <a:accent2>
        <a:srgbClr val="F7A028"/>
      </a:accent2>
      <a:accent3>
        <a:srgbClr val="49A8F2"/>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ckTemplate-Webinars-Dark [Read-Only]" id="{402BD02A-2650-4F64-B1CF-00558CFDD50D}" vid="{05405E5B-0C33-4055-B08D-7CE42BB48B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Culture Migration Evolution_v06</Template>
  <TotalTime>12812</TotalTime>
  <Words>1084</Words>
  <Application>Microsoft Macintosh PowerPoint</Application>
  <PresentationFormat>On-screen Show (16:9)</PresentationFormat>
  <Paragraphs>244</Paragraphs>
  <Slides>45</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Calibri</vt:lpstr>
      <vt:lpstr>Century Gothic</vt:lpstr>
      <vt:lpstr>Consolas</vt:lpstr>
      <vt:lpstr>Lucida Console</vt:lpstr>
      <vt:lpstr>Segoe UI</vt:lpstr>
      <vt:lpstr>Segoe UI Semilight</vt:lpstr>
      <vt:lpstr>Times New Roman</vt:lpstr>
      <vt:lpstr>Verdana</vt:lpstr>
      <vt:lpstr>Wingdings</vt:lpstr>
      <vt:lpstr>DeckTemplate-AWS-Dark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Stluka</dc:creator>
  <cp:lastModifiedBy>Adrian Cockcroft</cp:lastModifiedBy>
  <cp:revision>170</cp:revision>
  <cp:lastPrinted>2018-02-23T04:50:34Z</cp:lastPrinted>
  <dcterms:created xsi:type="dcterms:W3CDTF">2017-09-06T17:22:56Z</dcterms:created>
  <dcterms:modified xsi:type="dcterms:W3CDTF">2018-03-30T03:15:01Z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